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10"/>
  </p:notesMasterIdLst>
  <p:sldIdLst>
    <p:sldId id="318" r:id="rId2"/>
    <p:sldId id="319" r:id="rId3"/>
    <p:sldId id="310" r:id="rId4"/>
    <p:sldId id="284" r:id="rId5"/>
    <p:sldId id="300" r:id="rId6"/>
    <p:sldId id="321" r:id="rId7"/>
    <p:sldId id="315" r:id="rId8"/>
    <p:sldId id="322" r:id="rId9"/>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snapToObjects="1">
      <p:cViewPr varScale="1">
        <p:scale>
          <a:sx n="52" d="100"/>
          <a:sy n="52" d="100"/>
        </p:scale>
        <p:origin x="2328" y="72"/>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043F16-1472-475E-9BCB-39A550FF87C0}" type="datetimeFigureOut">
              <a:rPr lang="es-CO" smtClean="0"/>
              <a:t>20/08/2025</a:t>
            </a:fld>
            <a:endParaRPr lang="es-CO"/>
          </a:p>
        </p:txBody>
      </p:sp>
      <p:sp>
        <p:nvSpPr>
          <p:cNvPr id="4" name="Marcador de imagen de diapositiva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726EAA-B519-4397-AD95-7EE7C4A56CD7}" type="slidenum">
              <a:rPr lang="es-CO" smtClean="0"/>
              <a:t>‹Nº›</a:t>
            </a:fld>
            <a:endParaRPr lang="es-CO"/>
          </a:p>
        </p:txBody>
      </p:sp>
    </p:spTree>
    <p:extLst>
      <p:ext uri="{BB962C8B-B14F-4D97-AF65-F5344CB8AC3E}">
        <p14:creationId xmlns:p14="http://schemas.microsoft.com/office/powerpoint/2010/main" val="4166255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6" name="Rectangle 15"/>
          <p:cNvSpPr/>
          <p:nvPr/>
        </p:nvSpPr>
        <p:spPr>
          <a:xfrm>
            <a:off x="0" y="0"/>
            <a:ext cx="6858000" cy="9144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735677" y="1700034"/>
            <a:ext cx="5386648" cy="574393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816102" y="1847088"/>
            <a:ext cx="5225796" cy="5449824"/>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2846070" y="1690307"/>
            <a:ext cx="1165860" cy="853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2914650" y="1690308"/>
            <a:ext cx="1028700" cy="731520"/>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878461" y="2788351"/>
            <a:ext cx="5101080" cy="3454400"/>
          </a:xfrm>
        </p:spPr>
        <p:txBody>
          <a:bodyPr tIns="45720" bIns="45720" anchor="ctr">
            <a:noAutofit/>
          </a:bodyPr>
          <a:lstStyle>
            <a:lvl1pPr algn="ctr">
              <a:lnSpc>
                <a:spcPct val="83000"/>
              </a:lnSpc>
              <a:defRPr lang="en-US" sz="4650" b="0" kern="1200" cap="all" spc="-75" baseline="0" dirty="0">
                <a:solidFill>
                  <a:schemeClr val="tx1">
                    <a:lumMod val="85000"/>
                    <a:lumOff val="15000"/>
                  </a:schemeClr>
                </a:solidFill>
                <a:effectLst/>
                <a:latin typeface="+mj-lt"/>
                <a:ea typeface="+mn-ea"/>
                <a:cs typeface="+mn-cs"/>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878681" y="6242749"/>
            <a:ext cx="5102352" cy="670560"/>
          </a:xfrm>
        </p:spPr>
        <p:txBody>
          <a:bodyPr>
            <a:normAutofit/>
          </a:bodyPr>
          <a:lstStyle>
            <a:lvl1pPr marL="0" indent="0" algn="ctr">
              <a:spcBef>
                <a:spcPts val="0"/>
              </a:spcBef>
              <a:buNone/>
              <a:defRPr sz="1050" spc="60" baseline="0">
                <a:solidFill>
                  <a:schemeClr val="tx1"/>
                </a:solidFill>
              </a:defRPr>
            </a:lvl1pPr>
            <a:lvl2pPr marL="342900" indent="0" algn="ctr">
              <a:buNone/>
              <a:defRPr sz="1050"/>
            </a:lvl2pPr>
            <a:lvl3pPr marL="685800" indent="0" algn="ctr">
              <a:buNone/>
              <a:defRPr sz="1050"/>
            </a:lvl3pPr>
            <a:lvl4pPr marL="1028700" indent="0" algn="ctr">
              <a:buNone/>
              <a:defRPr sz="1050"/>
            </a:lvl4pPr>
            <a:lvl5pPr marL="1371600" indent="0" algn="ctr">
              <a:buNone/>
              <a:defRPr sz="1050"/>
            </a:lvl5pPr>
            <a:lvl6pPr marL="1714500" indent="0" algn="ctr">
              <a:buNone/>
              <a:defRPr sz="1050"/>
            </a:lvl6pPr>
            <a:lvl7pPr marL="2057400" indent="0" algn="ctr">
              <a:buNone/>
              <a:defRPr sz="1050"/>
            </a:lvl7pPr>
            <a:lvl8pPr marL="2400300" indent="0" algn="ctr">
              <a:buNone/>
              <a:defRPr sz="1050"/>
            </a:lvl8pPr>
            <a:lvl9pPr marL="2743200" indent="0" algn="ctr">
              <a:buNone/>
              <a:defRPr sz="1050"/>
            </a:lvl9pPr>
          </a:lstStyle>
          <a:p>
            <a:r>
              <a:rPr lang="es-MX"/>
              <a:t>Haz clic para editar el estilo de subtítulo del patrón</a:t>
            </a:r>
            <a:endParaRPr lang="en-US" dirty="0"/>
          </a:p>
        </p:txBody>
      </p:sp>
      <p:sp>
        <p:nvSpPr>
          <p:cNvPr id="20" name="Date Placeholder 19"/>
          <p:cNvSpPr>
            <a:spLocks noGrp="1"/>
          </p:cNvSpPr>
          <p:nvPr>
            <p:ph type="dt" sz="half" idx="10"/>
          </p:nvPr>
        </p:nvSpPr>
        <p:spPr>
          <a:xfrm>
            <a:off x="2948940" y="1769584"/>
            <a:ext cx="960120" cy="609600"/>
          </a:xfrm>
        </p:spPr>
        <p:txBody>
          <a:bodyPr/>
          <a:lstStyle>
            <a:lvl1pPr algn="ctr">
              <a:defRPr sz="825" spc="0" baseline="0">
                <a:solidFill>
                  <a:schemeClr val="tx1"/>
                </a:solidFill>
                <a:latin typeface="+mn-lt"/>
              </a:defRPr>
            </a:lvl1pPr>
          </a:lstStyle>
          <a:p>
            <a:fld id="{240227DD-C0B1-EC40-B2FE-799B19C84E88}" type="datetimeFigureOut">
              <a:rPr lang="es-ES" smtClean="0"/>
              <a:t>20/08/2025</a:t>
            </a:fld>
            <a:endParaRPr lang="es-ES"/>
          </a:p>
        </p:txBody>
      </p:sp>
      <p:sp>
        <p:nvSpPr>
          <p:cNvPr id="21" name="Footer Placeholder 20"/>
          <p:cNvSpPr>
            <a:spLocks noGrp="1"/>
          </p:cNvSpPr>
          <p:nvPr>
            <p:ph type="ftr" sz="quarter" idx="11"/>
          </p:nvPr>
        </p:nvSpPr>
        <p:spPr>
          <a:xfrm>
            <a:off x="828702" y="6948080"/>
            <a:ext cx="3321844" cy="304800"/>
          </a:xfrm>
        </p:spPr>
        <p:txBody>
          <a:bodyPr/>
          <a:lstStyle>
            <a:lvl1pPr algn="l">
              <a:defRPr sz="675">
                <a:solidFill>
                  <a:schemeClr val="tx1">
                    <a:lumMod val="75000"/>
                    <a:lumOff val="25000"/>
                  </a:schemeClr>
                </a:solidFill>
              </a:defRPr>
            </a:lvl1pPr>
          </a:lstStyle>
          <a:p>
            <a:endParaRPr lang="es-ES"/>
          </a:p>
        </p:txBody>
      </p:sp>
      <p:sp>
        <p:nvSpPr>
          <p:cNvPr id="22" name="Slide Number Placeholder 21"/>
          <p:cNvSpPr>
            <a:spLocks noGrp="1"/>
          </p:cNvSpPr>
          <p:nvPr>
            <p:ph type="sldNum" sz="quarter" idx="12"/>
          </p:nvPr>
        </p:nvSpPr>
        <p:spPr>
          <a:xfrm>
            <a:off x="4841393" y="6949440"/>
            <a:ext cx="1187933" cy="304800"/>
          </a:xfrm>
        </p:spPr>
        <p:txBody>
          <a:bodyPr/>
          <a:lstStyle>
            <a:lvl1pPr>
              <a:defRPr>
                <a:solidFill>
                  <a:schemeClr val="tx1">
                    <a:lumMod val="75000"/>
                    <a:lumOff val="25000"/>
                  </a:schemeClr>
                </a:solidFill>
              </a:defRPr>
            </a:lvl1pPr>
          </a:lstStyle>
          <a:p>
            <a:fld id="{DF13B7B4-50AD-2948-9975-A99D3B46C34F}" type="slidenum">
              <a:rPr lang="es-ES" smtClean="0"/>
              <a:t>‹Nº›</a:t>
            </a:fld>
            <a:endParaRPr lang="es-ES"/>
          </a:p>
        </p:txBody>
      </p:sp>
    </p:spTree>
    <p:extLst>
      <p:ext uri="{BB962C8B-B14F-4D97-AF65-F5344CB8AC3E}">
        <p14:creationId xmlns:p14="http://schemas.microsoft.com/office/powerpoint/2010/main" val="24422757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240227DD-C0B1-EC40-B2FE-799B19C84E88}" type="datetimeFigureOut">
              <a:rPr lang="es-ES" smtClean="0"/>
              <a:t>20/08/2025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F13B7B4-50AD-2948-9975-A99D3B46C34F}" type="slidenum">
              <a:rPr lang="es-ES" smtClean="0"/>
              <a:t>‹Nº›</a:t>
            </a:fld>
            <a:endParaRPr lang="es-ES"/>
          </a:p>
        </p:txBody>
      </p:sp>
    </p:spTree>
    <p:extLst>
      <p:ext uri="{BB962C8B-B14F-4D97-AF65-F5344CB8AC3E}">
        <p14:creationId xmlns:p14="http://schemas.microsoft.com/office/powerpoint/2010/main" val="380335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57775" y="1016000"/>
            <a:ext cx="1328738" cy="7010400"/>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471488" y="1016000"/>
            <a:ext cx="4543425" cy="7010400"/>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240227DD-C0B1-EC40-B2FE-799B19C84E88}" type="datetimeFigureOut">
              <a:rPr lang="es-ES" smtClean="0"/>
              <a:t>20/08/2025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F13B7B4-50AD-2948-9975-A99D3B46C34F}" type="slidenum">
              <a:rPr lang="es-ES" smtClean="0"/>
              <a:t>‹Nº›</a:t>
            </a:fld>
            <a:endParaRPr lang="es-ES"/>
          </a:p>
        </p:txBody>
      </p:sp>
    </p:spTree>
    <p:extLst>
      <p:ext uri="{BB962C8B-B14F-4D97-AF65-F5344CB8AC3E}">
        <p14:creationId xmlns:p14="http://schemas.microsoft.com/office/powerpoint/2010/main" val="26955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240227DD-C0B1-EC40-B2FE-799B19C84E88}" type="datetimeFigureOut">
              <a:rPr lang="es-ES" smtClean="0"/>
              <a:t>20/08/2025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DF13B7B4-50AD-2948-9975-A99D3B46C34F}" type="slidenum">
              <a:rPr lang="es-ES" smtClean="0"/>
              <a:t>‹Nº›</a:t>
            </a:fld>
            <a:endParaRPr lang="es-ES"/>
          </a:p>
        </p:txBody>
      </p:sp>
    </p:spTree>
    <p:extLst>
      <p:ext uri="{BB962C8B-B14F-4D97-AF65-F5344CB8AC3E}">
        <p14:creationId xmlns:p14="http://schemas.microsoft.com/office/powerpoint/2010/main" val="25056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2" name="Rectangle 21"/>
          <p:cNvSpPr/>
          <p:nvPr/>
        </p:nvSpPr>
        <p:spPr>
          <a:xfrm>
            <a:off x="0" y="0"/>
            <a:ext cx="6858000" cy="9144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735677" y="1700034"/>
            <a:ext cx="5386648" cy="574393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816102" y="1847088"/>
            <a:ext cx="5225796" cy="5449824"/>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2846070" y="1690307"/>
            <a:ext cx="1165860" cy="853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2914650" y="1690308"/>
            <a:ext cx="1028700" cy="731520"/>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879538" y="2792412"/>
            <a:ext cx="5102352" cy="3450336"/>
          </a:xfrm>
        </p:spPr>
        <p:txBody>
          <a:bodyPr anchor="ctr">
            <a:noAutofit/>
          </a:bodyPr>
          <a:lstStyle>
            <a:lvl1pPr algn="ctr">
              <a:lnSpc>
                <a:spcPct val="83000"/>
              </a:lnSpc>
              <a:defRPr lang="en-US" sz="4650" kern="1200" cap="all" spc="-75" baseline="0" dirty="0">
                <a:solidFill>
                  <a:schemeClr val="tx1">
                    <a:lumMod val="85000"/>
                    <a:lumOff val="15000"/>
                  </a:schemeClr>
                </a:solidFill>
                <a:effectLst/>
                <a:latin typeface="+mj-lt"/>
                <a:ea typeface="+mn-ea"/>
                <a:cs typeface="+mn-cs"/>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79539" y="6242749"/>
            <a:ext cx="5102352" cy="670560"/>
          </a:xfrm>
        </p:spPr>
        <p:txBody>
          <a:bodyPr anchor="t">
            <a:normAutofit/>
          </a:bodyPr>
          <a:lstStyle>
            <a:lvl1pPr marL="0" indent="0" algn="ctr">
              <a:buNone/>
              <a:defRPr sz="1050">
                <a:solidFill>
                  <a:schemeClr val="tx1"/>
                </a:solidFill>
                <a:effectLst/>
              </a:defRPr>
            </a:lvl1pPr>
            <a:lvl2pPr marL="342900" indent="0">
              <a:buNone/>
              <a:defRPr sz="1050">
                <a:solidFill>
                  <a:schemeClr val="tx1">
                    <a:tint val="75000"/>
                  </a:schemeClr>
                </a:solidFill>
              </a:defRPr>
            </a:lvl2pPr>
            <a:lvl3pPr marL="685800" indent="0">
              <a:buNone/>
              <a:defRPr sz="105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2948940" y="1767840"/>
            <a:ext cx="960120" cy="609600"/>
          </a:xfrm>
        </p:spPr>
        <p:txBody>
          <a:bodyPr/>
          <a:lstStyle>
            <a:lvl1pPr algn="ctr">
              <a:defRPr lang="en-US" sz="825" kern="1200" spc="0" baseline="0">
                <a:solidFill>
                  <a:schemeClr val="tx1"/>
                </a:solidFill>
                <a:latin typeface="+mn-lt"/>
                <a:ea typeface="+mn-ea"/>
                <a:cs typeface="+mn-cs"/>
              </a:defRPr>
            </a:lvl1pPr>
          </a:lstStyle>
          <a:p>
            <a:fld id="{240227DD-C0B1-EC40-B2FE-799B19C84E88}" type="datetimeFigureOut">
              <a:rPr lang="es-ES" smtClean="0"/>
              <a:t>20/08/2025</a:t>
            </a:fld>
            <a:endParaRPr lang="es-ES"/>
          </a:p>
        </p:txBody>
      </p:sp>
      <p:sp>
        <p:nvSpPr>
          <p:cNvPr id="5" name="Footer Placeholder 4"/>
          <p:cNvSpPr>
            <a:spLocks noGrp="1"/>
          </p:cNvSpPr>
          <p:nvPr>
            <p:ph type="ftr" sz="quarter" idx="11"/>
          </p:nvPr>
        </p:nvSpPr>
        <p:spPr>
          <a:xfrm>
            <a:off x="828509" y="6948080"/>
            <a:ext cx="3322701" cy="304800"/>
          </a:xfrm>
        </p:spPr>
        <p:txBody>
          <a:bodyPr/>
          <a:lstStyle>
            <a:lvl1pPr algn="l">
              <a:defRPr/>
            </a:lvl1pPr>
          </a:lstStyle>
          <a:p>
            <a:endParaRPr lang="es-ES"/>
          </a:p>
        </p:txBody>
      </p:sp>
      <p:sp>
        <p:nvSpPr>
          <p:cNvPr id="6" name="Slide Number Placeholder 5"/>
          <p:cNvSpPr>
            <a:spLocks noGrp="1"/>
          </p:cNvSpPr>
          <p:nvPr>
            <p:ph type="sldNum" sz="quarter" idx="12"/>
          </p:nvPr>
        </p:nvSpPr>
        <p:spPr>
          <a:xfrm>
            <a:off x="4840033" y="6948080"/>
            <a:ext cx="1188149" cy="304800"/>
          </a:xfrm>
        </p:spPr>
        <p:txBody>
          <a:bodyPr/>
          <a:lstStyle/>
          <a:p>
            <a:fld id="{DF13B7B4-50AD-2948-9975-A99D3B46C34F}" type="slidenum">
              <a:rPr lang="es-ES" smtClean="0"/>
              <a:t>‹Nº›</a:t>
            </a:fld>
            <a:endParaRPr lang="es-ES"/>
          </a:p>
        </p:txBody>
      </p:sp>
    </p:spTree>
    <p:extLst>
      <p:ext uri="{BB962C8B-B14F-4D97-AF65-F5344CB8AC3E}">
        <p14:creationId xmlns:p14="http://schemas.microsoft.com/office/powerpoint/2010/main" val="3438562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548640" y="2804160"/>
            <a:ext cx="2743200" cy="524256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3566160" y="2804160"/>
            <a:ext cx="2743200" cy="524256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240227DD-C0B1-EC40-B2FE-799B19C84E88}" type="datetimeFigureOut">
              <a:rPr lang="es-ES" smtClean="0"/>
              <a:t>20/08/2025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F13B7B4-50AD-2948-9975-A99D3B46C34F}" type="slidenum">
              <a:rPr lang="es-ES" smtClean="0"/>
              <a:t>‹Nº›</a:t>
            </a:fld>
            <a:endParaRPr lang="es-ES"/>
          </a:p>
        </p:txBody>
      </p:sp>
    </p:spTree>
    <p:extLst>
      <p:ext uri="{BB962C8B-B14F-4D97-AF65-F5344CB8AC3E}">
        <p14:creationId xmlns:p14="http://schemas.microsoft.com/office/powerpoint/2010/main" val="529104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548640" y="2765779"/>
            <a:ext cx="2743200" cy="853440"/>
          </a:xfrm>
        </p:spPr>
        <p:txBody>
          <a:bodyPr anchor="ctr">
            <a:normAutofit/>
          </a:bodyPr>
          <a:lstStyle>
            <a:lvl1pPr marL="0" indent="0" algn="ctr">
              <a:spcBef>
                <a:spcPts val="0"/>
              </a:spcBef>
              <a:buNone/>
              <a:defRPr sz="1425" b="0">
                <a:solidFill>
                  <a:schemeClr val="tx2"/>
                </a:solidFill>
                <a:latin typeface="+mn-lt"/>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4" name="Content Placeholder 3"/>
          <p:cNvSpPr>
            <a:spLocks noGrp="1"/>
          </p:cNvSpPr>
          <p:nvPr>
            <p:ph sz="half" idx="2"/>
          </p:nvPr>
        </p:nvSpPr>
        <p:spPr>
          <a:xfrm>
            <a:off x="548640" y="3674531"/>
            <a:ext cx="2743200" cy="4267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3566160" y="2765779"/>
            <a:ext cx="2743200" cy="853440"/>
          </a:xfrm>
        </p:spPr>
        <p:txBody>
          <a:bodyPr anchor="ctr">
            <a:normAutofit/>
          </a:bodyPr>
          <a:lstStyle>
            <a:lvl1pPr marL="0" indent="0" algn="ctr">
              <a:spcBef>
                <a:spcPts val="0"/>
              </a:spcBef>
              <a:buNone/>
              <a:defRPr sz="1425" b="0">
                <a:solidFill>
                  <a:schemeClr val="tx2"/>
                </a:solidFill>
              </a:defRPr>
            </a:lvl1pPr>
            <a:lvl2pPr marL="342900" indent="0">
              <a:buNone/>
              <a:defRPr sz="1425"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MX"/>
              <a:t>Haga clic para modificar los estilos de texto del patrón</a:t>
            </a:r>
          </a:p>
        </p:txBody>
      </p:sp>
      <p:sp>
        <p:nvSpPr>
          <p:cNvPr id="6" name="Content Placeholder 5"/>
          <p:cNvSpPr>
            <a:spLocks noGrp="1"/>
          </p:cNvSpPr>
          <p:nvPr>
            <p:ph sz="quarter" idx="4"/>
          </p:nvPr>
        </p:nvSpPr>
        <p:spPr>
          <a:xfrm>
            <a:off x="3566160" y="3675441"/>
            <a:ext cx="2743200" cy="426720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240227DD-C0B1-EC40-B2FE-799B19C84E88}" type="datetimeFigureOut">
              <a:rPr lang="es-ES" smtClean="0"/>
              <a:t>20/08/2025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DF13B7B4-50AD-2948-9975-A99D3B46C34F}" type="slidenum">
              <a:rPr lang="es-ES" smtClean="0"/>
              <a:t>‹Nº›</a:t>
            </a:fld>
            <a:endParaRPr lang="es-ES"/>
          </a:p>
        </p:txBody>
      </p:sp>
    </p:spTree>
    <p:extLst>
      <p:ext uri="{BB962C8B-B14F-4D97-AF65-F5344CB8AC3E}">
        <p14:creationId xmlns:p14="http://schemas.microsoft.com/office/powerpoint/2010/main" val="236058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240227DD-C0B1-EC40-B2FE-799B19C84E88}" type="datetimeFigureOut">
              <a:rPr lang="es-ES" smtClean="0"/>
              <a:t>20/08/2025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DF13B7B4-50AD-2948-9975-A99D3B46C34F}" type="slidenum">
              <a:rPr lang="es-ES" smtClean="0"/>
              <a:t>‹Nº›</a:t>
            </a:fld>
            <a:endParaRPr lang="es-ES"/>
          </a:p>
        </p:txBody>
      </p:sp>
    </p:spTree>
    <p:extLst>
      <p:ext uri="{BB962C8B-B14F-4D97-AF65-F5344CB8AC3E}">
        <p14:creationId xmlns:p14="http://schemas.microsoft.com/office/powerpoint/2010/main" val="364142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0227DD-C0B1-EC40-B2FE-799B19C84E88}" type="datetimeFigureOut">
              <a:rPr lang="es-ES" smtClean="0"/>
              <a:t>20/08/2025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DF13B7B4-50AD-2948-9975-A99D3B46C34F}" type="slidenum">
              <a:rPr lang="es-ES" smtClean="0"/>
              <a:t>‹Nº›</a:t>
            </a:fld>
            <a:endParaRPr lang="es-ES"/>
          </a:p>
        </p:txBody>
      </p:sp>
    </p:spTree>
    <p:extLst>
      <p:ext uri="{BB962C8B-B14F-4D97-AF65-F5344CB8AC3E}">
        <p14:creationId xmlns:p14="http://schemas.microsoft.com/office/powerpoint/2010/main" val="405553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16" name="Rectangle 15"/>
          <p:cNvSpPr/>
          <p:nvPr/>
        </p:nvSpPr>
        <p:spPr>
          <a:xfrm>
            <a:off x="138110" y="231648"/>
            <a:ext cx="4798886" cy="86807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5073968" y="231648"/>
            <a:ext cx="1645920" cy="8680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229225" y="809856"/>
            <a:ext cx="1367314" cy="2194560"/>
          </a:xfrm>
        </p:spPr>
        <p:txBody>
          <a:bodyPr anchor="b">
            <a:normAutofit/>
          </a:bodyPr>
          <a:lstStyle>
            <a:lvl1pPr algn="l" defTabSz="685800" rtl="0" eaLnBrk="1" latinLnBrk="0" hangingPunct="1">
              <a:lnSpc>
                <a:spcPct val="90000"/>
              </a:lnSpc>
              <a:spcBef>
                <a:spcPct val="0"/>
              </a:spcBef>
              <a:buNone/>
              <a:defRPr lang="en-US" sz="1800" b="0" kern="1200" cap="none" spc="0" baseline="0" dirty="0">
                <a:solidFill>
                  <a:srgbClr val="FFFFFF"/>
                </a:solidFill>
                <a:effectLst/>
                <a:latin typeface="+mj-lt"/>
                <a:ea typeface="+mn-ea"/>
                <a:cs typeface="+mn-cs"/>
              </a:defRPr>
            </a:lvl1pPr>
          </a:lstStyle>
          <a:p>
            <a:r>
              <a:rPr lang="es-MX"/>
              <a:t>Haz clic para modificar el estilo de título del patrón</a:t>
            </a:r>
            <a:endParaRPr lang="en-US" dirty="0"/>
          </a:p>
        </p:txBody>
      </p:sp>
      <p:sp>
        <p:nvSpPr>
          <p:cNvPr id="3" name="Content Placeholder 2"/>
          <p:cNvSpPr>
            <a:spLocks noGrp="1"/>
          </p:cNvSpPr>
          <p:nvPr>
            <p:ph idx="1"/>
          </p:nvPr>
        </p:nvSpPr>
        <p:spPr>
          <a:xfrm>
            <a:off x="501732" y="1209524"/>
            <a:ext cx="4071642" cy="6724952"/>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5229225" y="3048000"/>
            <a:ext cx="1367314" cy="4673600"/>
          </a:xfrm>
        </p:spPr>
        <p:txBody>
          <a:bodyPr>
            <a:normAutofit/>
          </a:bodyPr>
          <a:lstStyle>
            <a:lvl1pPr marL="0" indent="0">
              <a:lnSpc>
                <a:spcPct val="110000"/>
              </a:lnSpc>
              <a:spcBef>
                <a:spcPts val="600"/>
              </a:spcBef>
              <a:buNone/>
              <a:defRPr sz="97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MX"/>
              <a:t>Haga clic para modificar los estilos de texto del patrón</a:t>
            </a:r>
          </a:p>
        </p:txBody>
      </p:sp>
      <p:sp>
        <p:nvSpPr>
          <p:cNvPr id="8" name="Date Placeholder 7"/>
          <p:cNvSpPr>
            <a:spLocks noGrp="1"/>
          </p:cNvSpPr>
          <p:nvPr>
            <p:ph type="dt" sz="half" idx="10"/>
          </p:nvPr>
        </p:nvSpPr>
        <p:spPr/>
        <p:txBody>
          <a:bodyPr/>
          <a:lstStyle/>
          <a:p>
            <a:fld id="{240227DD-C0B1-EC40-B2FE-799B19C84E88}" type="datetimeFigureOut">
              <a:rPr lang="es-ES" smtClean="0"/>
              <a:t>20/08/2025</a:t>
            </a:fld>
            <a:endParaRPr lang="es-ES"/>
          </a:p>
        </p:txBody>
      </p:sp>
      <p:sp>
        <p:nvSpPr>
          <p:cNvPr id="9" name="Footer Placeholder 8"/>
          <p:cNvSpPr>
            <a:spLocks noGrp="1"/>
          </p:cNvSpPr>
          <p:nvPr>
            <p:ph type="ftr" sz="quarter" idx="11"/>
          </p:nvPr>
        </p:nvSpPr>
        <p:spPr/>
        <p:txBody>
          <a:bodyPr/>
          <a:lstStyle>
            <a:lvl1pPr algn="r">
              <a:defRPr/>
            </a:lvl1pPr>
          </a:lstStyle>
          <a:p>
            <a:endParaRPr lang="es-ES"/>
          </a:p>
        </p:txBody>
      </p:sp>
      <p:sp>
        <p:nvSpPr>
          <p:cNvPr id="11" name="Slide Number Placeholder 10"/>
          <p:cNvSpPr>
            <a:spLocks noGrp="1"/>
          </p:cNvSpPr>
          <p:nvPr>
            <p:ph type="sldNum" sz="quarter" idx="12"/>
          </p:nvPr>
        </p:nvSpPr>
        <p:spPr>
          <a:xfrm>
            <a:off x="5846444" y="8413448"/>
            <a:ext cx="822960" cy="365760"/>
          </a:xfrm>
        </p:spPr>
        <p:txBody>
          <a:bodyPr/>
          <a:lstStyle>
            <a:lvl1pPr>
              <a:defRPr>
                <a:solidFill>
                  <a:srgbClr val="FFFFFF"/>
                </a:solidFill>
              </a:defRPr>
            </a:lvl1pPr>
          </a:lstStyle>
          <a:p>
            <a:fld id="{DF13B7B4-50AD-2948-9975-A99D3B46C34F}" type="slidenum">
              <a:rPr lang="es-ES" smtClean="0"/>
              <a:t>‹Nº›</a:t>
            </a:fld>
            <a:endParaRPr lang="es-ES"/>
          </a:p>
        </p:txBody>
      </p:sp>
      <p:sp>
        <p:nvSpPr>
          <p:cNvPr id="12" name="Rectangle 11"/>
          <p:cNvSpPr/>
          <p:nvPr/>
        </p:nvSpPr>
        <p:spPr>
          <a:xfrm>
            <a:off x="5151120" y="365760"/>
            <a:ext cx="1491615" cy="841248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60306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4" name="Rectangle 13"/>
          <p:cNvSpPr/>
          <p:nvPr/>
        </p:nvSpPr>
        <p:spPr>
          <a:xfrm>
            <a:off x="5073968" y="231648"/>
            <a:ext cx="1645920" cy="8680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229225" y="804672"/>
            <a:ext cx="1368171" cy="2194560"/>
          </a:xfrm>
        </p:spPr>
        <p:txBody>
          <a:bodyPr anchor="b">
            <a:noAutofit/>
          </a:bodyPr>
          <a:lstStyle>
            <a:lvl1pPr algn="l">
              <a:defRPr sz="1800" b="0">
                <a:solidFill>
                  <a:srgbClr val="FFFFFF"/>
                </a:solidFill>
                <a:latin typeface="+mj-lt"/>
              </a:defRPr>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128587" y="231648"/>
            <a:ext cx="4798886" cy="8680704"/>
          </a:xfrm>
          <a:solidFill>
            <a:schemeClr val="accent1">
              <a:lumMod val="60000"/>
              <a:lumOff val="40000"/>
            </a:schemeClr>
          </a:solidFill>
          <a:ln>
            <a:noFill/>
          </a:ln>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MX"/>
              <a:t>Haz clic en el icono para agregar una imagen</a:t>
            </a:r>
            <a:endParaRPr lang="en-US" dirty="0"/>
          </a:p>
        </p:txBody>
      </p:sp>
      <p:sp>
        <p:nvSpPr>
          <p:cNvPr id="4" name="Text Placeholder 3"/>
          <p:cNvSpPr>
            <a:spLocks noGrp="1"/>
          </p:cNvSpPr>
          <p:nvPr>
            <p:ph type="body" sz="half" idx="2"/>
          </p:nvPr>
        </p:nvSpPr>
        <p:spPr>
          <a:xfrm>
            <a:off x="5229225" y="3048000"/>
            <a:ext cx="1368171" cy="4669536"/>
          </a:xfrm>
        </p:spPr>
        <p:txBody>
          <a:bodyPr>
            <a:normAutofit/>
          </a:bodyPr>
          <a:lstStyle>
            <a:lvl1pPr marL="0" indent="0" algn="l">
              <a:lnSpc>
                <a:spcPct val="110000"/>
              </a:lnSpc>
              <a:spcBef>
                <a:spcPts val="600"/>
              </a:spcBef>
              <a:buNone/>
              <a:defRPr sz="97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MX"/>
              <a:t>Haga clic para modificar los estilos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240227DD-C0B1-EC40-B2FE-799B19C84E88}" type="datetimeFigureOut">
              <a:rPr lang="es-ES" smtClean="0"/>
              <a:t>20/08/2025</a:t>
            </a:fld>
            <a:endParaRPr lang="es-ES"/>
          </a:p>
        </p:txBody>
      </p:sp>
      <p:sp>
        <p:nvSpPr>
          <p:cNvPr id="6" name="Footer Placeholder 5"/>
          <p:cNvSpPr>
            <a:spLocks noGrp="1"/>
          </p:cNvSpPr>
          <p:nvPr>
            <p:ph type="ftr" sz="quarter" idx="11"/>
          </p:nvPr>
        </p:nvSpPr>
        <p:spPr/>
        <p:txBody>
          <a:bodyPr/>
          <a:lstStyle>
            <a:lvl1pPr marL="0" algn="r" defTabSz="685800" rtl="0" eaLnBrk="1" latinLnBrk="0" hangingPunct="1">
              <a:defRPr lang="en-US" sz="675"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s-ES"/>
          </a:p>
        </p:txBody>
      </p:sp>
      <p:sp>
        <p:nvSpPr>
          <p:cNvPr id="7" name="Slide Number Placeholder 6"/>
          <p:cNvSpPr>
            <a:spLocks noGrp="1"/>
          </p:cNvSpPr>
          <p:nvPr>
            <p:ph type="sldNum" sz="quarter" idx="12"/>
          </p:nvPr>
        </p:nvSpPr>
        <p:spPr>
          <a:xfrm>
            <a:off x="5848160" y="8412480"/>
            <a:ext cx="822960" cy="365760"/>
          </a:xfrm>
        </p:spPr>
        <p:txBody>
          <a:bodyPr/>
          <a:lstStyle>
            <a:lvl1pPr>
              <a:defRPr>
                <a:solidFill>
                  <a:srgbClr val="FFFFFF"/>
                </a:solidFill>
              </a:defRPr>
            </a:lvl1pPr>
          </a:lstStyle>
          <a:p>
            <a:fld id="{DF13B7B4-50AD-2948-9975-A99D3B46C34F}" type="slidenum">
              <a:rPr lang="es-ES" smtClean="0"/>
              <a:t>‹Nº›</a:t>
            </a:fld>
            <a:endParaRPr lang="es-ES"/>
          </a:p>
        </p:txBody>
      </p:sp>
      <p:sp>
        <p:nvSpPr>
          <p:cNvPr id="11" name="Rectangle 10"/>
          <p:cNvSpPr/>
          <p:nvPr/>
        </p:nvSpPr>
        <p:spPr>
          <a:xfrm>
            <a:off x="5151120" y="365760"/>
            <a:ext cx="1491615" cy="8412480"/>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78378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7" name="Rectangle 6"/>
          <p:cNvSpPr/>
          <p:nvPr/>
        </p:nvSpPr>
        <p:spPr>
          <a:xfrm>
            <a:off x="132017" y="231648"/>
            <a:ext cx="6593967" cy="8680704"/>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548640" y="856792"/>
            <a:ext cx="5760720" cy="1828800"/>
          </a:xfrm>
          <a:prstGeom prst="rect">
            <a:avLst/>
          </a:prstGeom>
        </p:spPr>
        <p:txBody>
          <a:bodyPr vert="horz" lIns="91440" tIns="45720" rIns="91440" bIns="45720" rtlCol="0" anchor="ctr">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548640" y="2804160"/>
            <a:ext cx="5760720" cy="5242560"/>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176076" y="8412480"/>
            <a:ext cx="1543050" cy="365760"/>
          </a:xfrm>
          <a:prstGeom prst="rect">
            <a:avLst/>
          </a:prstGeom>
        </p:spPr>
        <p:txBody>
          <a:bodyPr vert="horz" lIns="91440" tIns="45720" rIns="91440" bIns="45720" rtlCol="0" anchor="b"/>
          <a:lstStyle>
            <a:lvl1pPr algn="l">
              <a:defRPr sz="675">
                <a:solidFill>
                  <a:schemeClr val="tx1">
                    <a:lumMod val="75000"/>
                    <a:lumOff val="25000"/>
                  </a:schemeClr>
                </a:solidFill>
              </a:defRPr>
            </a:lvl1pPr>
          </a:lstStyle>
          <a:p>
            <a:fld id="{240227DD-C0B1-EC40-B2FE-799B19C84E88}" type="datetimeFigureOut">
              <a:rPr lang="es-ES" smtClean="0"/>
              <a:t>20/08/2025</a:t>
            </a:fld>
            <a:endParaRPr lang="es-ES"/>
          </a:p>
        </p:txBody>
      </p:sp>
      <p:sp>
        <p:nvSpPr>
          <p:cNvPr id="5" name="Footer Placeholder 4"/>
          <p:cNvSpPr>
            <a:spLocks noGrp="1"/>
          </p:cNvSpPr>
          <p:nvPr>
            <p:ph type="ftr" sz="quarter" idx="3"/>
          </p:nvPr>
        </p:nvSpPr>
        <p:spPr>
          <a:xfrm>
            <a:off x="1947672" y="8412480"/>
            <a:ext cx="2962656" cy="365760"/>
          </a:xfrm>
          <a:prstGeom prst="rect">
            <a:avLst/>
          </a:prstGeom>
        </p:spPr>
        <p:txBody>
          <a:bodyPr vert="horz" lIns="91440" tIns="45720" rIns="91440" bIns="45720" rtlCol="0" anchor="b"/>
          <a:lstStyle>
            <a:lvl1pPr algn="ctr">
              <a:defRPr sz="675">
                <a:solidFill>
                  <a:schemeClr val="tx1">
                    <a:lumMod val="75000"/>
                    <a:lumOff val="25000"/>
                  </a:schemeClr>
                </a:solidFill>
              </a:defRPr>
            </a:lvl1pPr>
          </a:lstStyle>
          <a:p>
            <a:endParaRPr lang="es-ES"/>
          </a:p>
        </p:txBody>
      </p:sp>
      <p:sp>
        <p:nvSpPr>
          <p:cNvPr id="6" name="Slide Number Placeholder 5"/>
          <p:cNvSpPr>
            <a:spLocks noGrp="1"/>
          </p:cNvSpPr>
          <p:nvPr>
            <p:ph type="sldNum" sz="quarter" idx="4"/>
          </p:nvPr>
        </p:nvSpPr>
        <p:spPr>
          <a:xfrm>
            <a:off x="5867537" y="8412480"/>
            <a:ext cx="822960" cy="365760"/>
          </a:xfrm>
          <a:prstGeom prst="rect">
            <a:avLst/>
          </a:prstGeom>
        </p:spPr>
        <p:txBody>
          <a:bodyPr vert="horz" lIns="91440" tIns="45720" rIns="91440" bIns="45720" rtlCol="0" anchor="b"/>
          <a:lstStyle>
            <a:lvl1pPr algn="r">
              <a:defRPr sz="675">
                <a:solidFill>
                  <a:schemeClr val="tx1">
                    <a:lumMod val="75000"/>
                    <a:lumOff val="25000"/>
                  </a:schemeClr>
                </a:solidFill>
              </a:defRPr>
            </a:lvl1pPr>
          </a:lstStyle>
          <a:p>
            <a:fld id="{DF13B7B4-50AD-2948-9975-A99D3B46C34F}" type="slidenum">
              <a:rPr lang="es-ES" smtClean="0"/>
              <a:t>‹Nº›</a:t>
            </a:fld>
            <a:endParaRPr lang="es-ES"/>
          </a:p>
        </p:txBody>
      </p:sp>
    </p:spTree>
    <p:extLst>
      <p:ext uri="{BB962C8B-B14F-4D97-AF65-F5344CB8AC3E}">
        <p14:creationId xmlns:p14="http://schemas.microsoft.com/office/powerpoint/2010/main" val="6881264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lang="en-US" sz="3000" kern="1200" cap="none" spc="0" baseline="0" dirty="0">
          <a:solidFill>
            <a:schemeClr val="tx1">
              <a:lumMod val="85000"/>
              <a:lumOff val="15000"/>
            </a:schemeClr>
          </a:solidFill>
          <a:effectLst/>
          <a:latin typeface="+mj-lt"/>
          <a:ea typeface="+mn-ea"/>
          <a:cs typeface="+mn-cs"/>
        </a:defRPr>
      </a:lvl1pPr>
    </p:titleStyle>
    <p:bodyStyle>
      <a:lvl1pPr marL="137160" indent="-137160" algn="l" defTabSz="685800" rtl="0" eaLnBrk="1" latinLnBrk="0" hangingPunct="1">
        <a:lnSpc>
          <a:spcPct val="100000"/>
        </a:lnSpc>
        <a:spcBef>
          <a:spcPts val="675"/>
        </a:spcBef>
        <a:spcAft>
          <a:spcPts val="0"/>
        </a:spcAft>
        <a:buClr>
          <a:schemeClr val="tx1">
            <a:lumMod val="85000"/>
            <a:lumOff val="15000"/>
          </a:schemeClr>
        </a:buClr>
        <a:buFont typeface="Garamond" pitchFamily="18" charset="0"/>
        <a:buChar char="◦"/>
        <a:defRPr sz="1350" kern="1200">
          <a:solidFill>
            <a:schemeClr val="tx1"/>
          </a:solidFill>
          <a:latin typeface="+mn-lt"/>
          <a:ea typeface="+mn-ea"/>
          <a:cs typeface="+mn-cs"/>
        </a:defRPr>
      </a:lvl1pPr>
      <a:lvl2pPr marL="34290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200" kern="1200">
          <a:solidFill>
            <a:schemeClr val="tx1"/>
          </a:solidFill>
          <a:latin typeface="+mn-lt"/>
          <a:ea typeface="+mn-ea"/>
          <a:cs typeface="+mn-cs"/>
        </a:defRPr>
      </a:lvl2pPr>
      <a:lvl3pPr marL="54864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3pPr>
      <a:lvl4pPr marL="75438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4pPr>
      <a:lvl5pPr marL="960120" indent="-13716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5pPr>
      <a:lvl6pPr marL="120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6pPr>
      <a:lvl7pPr marL="142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7pPr>
      <a:lvl8pPr marL="1650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8pPr>
      <a:lvl9pPr marL="1875000" indent="-171450" algn="l" defTabSz="685800" rtl="0" eaLnBrk="1" latinLnBrk="0" hangingPunct="1">
        <a:lnSpc>
          <a:spcPct val="100000"/>
        </a:lnSpc>
        <a:spcBef>
          <a:spcPts val="375"/>
        </a:spcBef>
        <a:buClr>
          <a:schemeClr val="tx1">
            <a:lumMod val="85000"/>
            <a:lumOff val="15000"/>
          </a:schemeClr>
        </a:buClr>
        <a:buFont typeface="Garamond" pitchFamily="18"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www.atrapalo.com.co/entradas/Rafael%20Pombo_a71362"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1D2DF7F1-3CDD-385D-D51A-5FF20B6FE69F}"/>
              </a:ext>
            </a:extLst>
          </p:cNvPr>
          <p:cNvSpPr txBox="1"/>
          <p:nvPr/>
        </p:nvSpPr>
        <p:spPr>
          <a:xfrm>
            <a:off x="302388" y="4653296"/>
            <a:ext cx="6253223" cy="3108543"/>
          </a:xfrm>
          <a:prstGeom prst="rect">
            <a:avLst/>
          </a:prstGeom>
          <a:noFill/>
        </p:spPr>
        <p:txBody>
          <a:bodyPr wrap="square">
            <a:spAutoFit/>
          </a:bodyPr>
          <a:lstStyle/>
          <a:p>
            <a:pPr algn="just" fontAlgn="auto"/>
            <a:r>
              <a:rPr lang="es-MX" sz="1400" dirty="0">
                <a:latin typeface="Open Sans" panose="020B0606030504020204" pitchFamily="34" charset="0"/>
                <a:ea typeface="Open Sans" panose="020B0606030504020204" pitchFamily="34" charset="0"/>
                <a:cs typeface="Open Sans" panose="020B0606030504020204" pitchFamily="34" charset="0"/>
              </a:rPr>
              <a:t>LA LUCHA es un show de improvisación explosivo, donde el escenario se convierte en un ring. Actores, actrices, comediantes, magos, influenciadores, </a:t>
            </a:r>
            <a:r>
              <a:rPr lang="es-MX" sz="1400" dirty="0" err="1">
                <a:latin typeface="Open Sans" panose="020B0606030504020204" pitchFamily="34" charset="0"/>
                <a:ea typeface="Open Sans" panose="020B0606030504020204" pitchFamily="34" charset="0"/>
                <a:cs typeface="Open Sans" panose="020B0606030504020204" pitchFamily="34" charset="0"/>
              </a:rPr>
              <a:t>ticktokers</a:t>
            </a:r>
            <a:r>
              <a:rPr lang="es-MX" sz="1400" dirty="0">
                <a:latin typeface="Open Sans" panose="020B0606030504020204" pitchFamily="34" charset="0"/>
                <a:ea typeface="Open Sans" panose="020B0606030504020204" pitchFamily="34" charset="0"/>
                <a:cs typeface="Open Sans" panose="020B0606030504020204" pitchFamily="34" charset="0"/>
              </a:rPr>
              <a:t> e improvisadores se enfrentan en duelos creativos brutales, acompañados por música en vivo (batería, guitarra y bajo), un host que es juez, y un comentarista que le pone voz al combate. Cada noche, equipos de tres se la juegan toda mezclando comedia, magia, drama y locura improvisada. Al final, hay un equipo ganador? pero solo una persona se lleva el cinturón de la noche. Y sí, todos los ganadores del cinturón se verán las caras en una gran final para definir quién es el o la más duro(a) de la improvisación.</a:t>
            </a:r>
          </a:p>
          <a:p>
            <a:pPr algn="just" fontAlgn="auto"/>
            <a:endParaRPr lang="es-MX" sz="1400" dirty="0">
              <a:latin typeface="Open Sans" panose="020B0606030504020204" pitchFamily="34" charset="0"/>
              <a:ea typeface="Open Sans" panose="020B0606030504020204" pitchFamily="34" charset="0"/>
              <a:cs typeface="Open Sans" panose="020B0606030504020204" pitchFamily="34" charset="0"/>
            </a:endParaRPr>
          </a:p>
          <a:p>
            <a:pPr algn="just" fontAlgn="auto"/>
            <a:r>
              <a:rPr lang="es-MX" sz="1400" dirty="0">
                <a:latin typeface="Open Sans" panose="020B0606030504020204" pitchFamily="34" charset="0"/>
                <a:ea typeface="Open Sans" panose="020B0606030504020204" pitchFamily="34" charset="0"/>
                <a:cs typeface="Open Sans" panose="020B0606030504020204" pitchFamily="34" charset="0"/>
              </a:rPr>
              <a:t>Ya vamos en la tercera temporada y ha sido un hit total: boletería agotada, público enloquecido y cada vez más gente queriendo subir al ring.</a:t>
            </a:r>
          </a:p>
        </p:txBody>
      </p:sp>
      <p:sp>
        <p:nvSpPr>
          <p:cNvPr id="10" name="CuadroTexto 9">
            <a:extLst>
              <a:ext uri="{FF2B5EF4-FFF2-40B4-BE49-F238E27FC236}">
                <a16:creationId xmlns:a16="http://schemas.microsoft.com/office/drawing/2014/main" id="{795CB643-5239-8523-01B5-033231EED1CA}"/>
              </a:ext>
            </a:extLst>
          </p:cNvPr>
          <p:cNvSpPr txBox="1"/>
          <p:nvPr/>
        </p:nvSpPr>
        <p:spPr>
          <a:xfrm>
            <a:off x="659757" y="8351139"/>
            <a:ext cx="1422896" cy="369332"/>
          </a:xfrm>
          <a:prstGeom prst="rect">
            <a:avLst/>
          </a:prstGeom>
          <a:noFill/>
        </p:spPr>
        <p:txBody>
          <a:bodyPr wrap="square" rtlCol="0">
            <a:spAutoFit/>
          </a:bodyPr>
          <a:lstStyle/>
          <a:p>
            <a:pPr algn="ctr"/>
            <a:endParaRPr lang="en-US" b="1" dirty="0">
              <a:latin typeface="+mj-lt"/>
            </a:endParaRPr>
          </a:p>
        </p:txBody>
      </p:sp>
      <p:pic>
        <p:nvPicPr>
          <p:cNvPr id="17" name="Imagen 16">
            <a:extLst>
              <a:ext uri="{FF2B5EF4-FFF2-40B4-BE49-F238E27FC236}">
                <a16:creationId xmlns:a16="http://schemas.microsoft.com/office/drawing/2014/main" id="{259B0EEC-FF1A-9D6C-6663-D11D637D470A}"/>
              </a:ext>
            </a:extLst>
          </p:cNvPr>
          <p:cNvPicPr>
            <a:picLocks noChangeAspect="1"/>
          </p:cNvPicPr>
          <p:nvPr/>
        </p:nvPicPr>
        <p:blipFill>
          <a:blip r:embed="rId2"/>
          <a:srcRect l="39128" t="81011" b="2"/>
          <a:stretch/>
        </p:blipFill>
        <p:spPr>
          <a:xfrm>
            <a:off x="3727048" y="7407797"/>
            <a:ext cx="3130952" cy="1736203"/>
          </a:xfrm>
          <a:prstGeom prst="rect">
            <a:avLst/>
          </a:prstGeom>
        </p:spPr>
      </p:pic>
      <p:pic>
        <p:nvPicPr>
          <p:cNvPr id="3" name="Imagen 2">
            <a:extLst>
              <a:ext uri="{FF2B5EF4-FFF2-40B4-BE49-F238E27FC236}">
                <a16:creationId xmlns:a16="http://schemas.microsoft.com/office/drawing/2014/main" id="{F0F7D4A9-DC83-B665-0AC0-6964EEEF6BA7}"/>
              </a:ext>
            </a:extLst>
          </p:cNvPr>
          <p:cNvPicPr>
            <a:picLocks noChangeAspect="1"/>
          </p:cNvPicPr>
          <p:nvPr/>
        </p:nvPicPr>
        <p:blipFill>
          <a:blip r:embed="rId3"/>
          <a:stretch>
            <a:fillRect/>
          </a:stretch>
        </p:blipFill>
        <p:spPr>
          <a:xfrm>
            <a:off x="352484" y="388684"/>
            <a:ext cx="6153030" cy="4102020"/>
          </a:xfrm>
          <a:prstGeom prst="rect">
            <a:avLst/>
          </a:prstGeom>
        </p:spPr>
      </p:pic>
      <p:pic>
        <p:nvPicPr>
          <p:cNvPr id="4" name="Imagen 3">
            <a:extLst>
              <a:ext uri="{FF2B5EF4-FFF2-40B4-BE49-F238E27FC236}">
                <a16:creationId xmlns:a16="http://schemas.microsoft.com/office/drawing/2014/main" id="{5B7A5186-FB10-AB3B-1B34-D121F625D713}"/>
              </a:ext>
            </a:extLst>
          </p:cNvPr>
          <p:cNvPicPr>
            <a:picLocks noChangeAspect="1"/>
          </p:cNvPicPr>
          <p:nvPr/>
        </p:nvPicPr>
        <p:blipFill rotWithShape="1">
          <a:blip r:embed="rId4">
            <a:extLst>
              <a:ext uri="{28A0092B-C50C-407E-A947-70E740481C1C}">
                <a14:useLocalDpi xmlns:a14="http://schemas.microsoft.com/office/drawing/2010/main" val="0"/>
              </a:ext>
            </a:extLst>
          </a:blip>
          <a:srcRect l="11451" t="14278" r="10431" b="14694"/>
          <a:stretch/>
        </p:blipFill>
        <p:spPr>
          <a:xfrm>
            <a:off x="525258" y="7762610"/>
            <a:ext cx="2248348" cy="772023"/>
          </a:xfrm>
          <a:prstGeom prst="rect">
            <a:avLst/>
          </a:prstGeom>
        </p:spPr>
      </p:pic>
      <p:sp>
        <p:nvSpPr>
          <p:cNvPr id="6" name="CuadroTexto 5">
            <a:extLst>
              <a:ext uri="{FF2B5EF4-FFF2-40B4-BE49-F238E27FC236}">
                <a16:creationId xmlns:a16="http://schemas.microsoft.com/office/drawing/2014/main" id="{BAE29779-2BB9-8802-EED3-41755186B932}"/>
              </a:ext>
            </a:extLst>
          </p:cNvPr>
          <p:cNvSpPr txBox="1"/>
          <p:nvPr/>
        </p:nvSpPr>
        <p:spPr>
          <a:xfrm>
            <a:off x="3908635" y="7883130"/>
            <a:ext cx="2160977" cy="646331"/>
          </a:xfrm>
          <a:prstGeom prst="rect">
            <a:avLst/>
          </a:prstGeom>
          <a:noFill/>
        </p:spPr>
        <p:txBody>
          <a:bodyPr wrap="none" rtlCol="0">
            <a:spAutoFit/>
          </a:bodyPr>
          <a:lstStyle/>
          <a:p>
            <a:pPr algn="ctr"/>
            <a:r>
              <a:rPr lang="es-ES" b="1" dirty="0">
                <a:latin typeface="Arial Narrow" panose="020B0606020202030204" pitchFamily="34" charset="0"/>
              </a:rPr>
              <a:t>AGOSTO</a:t>
            </a:r>
          </a:p>
          <a:p>
            <a:pPr algn="ctr"/>
            <a:r>
              <a:rPr lang="es-ES" b="1" dirty="0">
                <a:latin typeface="Arial Narrow" panose="020B0606020202030204" pitchFamily="34" charset="0"/>
              </a:rPr>
              <a:t>MIÉRCOLES 7:30 P.M.</a:t>
            </a:r>
          </a:p>
        </p:txBody>
      </p:sp>
    </p:spTree>
    <p:extLst>
      <p:ext uri="{BB962C8B-B14F-4D97-AF65-F5344CB8AC3E}">
        <p14:creationId xmlns:p14="http://schemas.microsoft.com/office/powerpoint/2010/main" val="10822390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26E0F4C-B109-3B9A-96C5-9FA4A5ED69DC}"/>
              </a:ext>
            </a:extLst>
          </p:cNvPr>
          <p:cNvPicPr>
            <a:picLocks noChangeAspect="1"/>
          </p:cNvPicPr>
          <p:nvPr/>
        </p:nvPicPr>
        <p:blipFill>
          <a:blip r:embed="rId2"/>
          <a:stretch>
            <a:fillRect/>
          </a:stretch>
        </p:blipFill>
        <p:spPr>
          <a:xfrm>
            <a:off x="199664" y="447506"/>
            <a:ext cx="6504972" cy="4928295"/>
          </a:xfrm>
          <a:prstGeom prst="rect">
            <a:avLst/>
          </a:prstGeom>
        </p:spPr>
      </p:pic>
      <p:sp>
        <p:nvSpPr>
          <p:cNvPr id="7" name="CuadroTexto 6">
            <a:extLst>
              <a:ext uri="{FF2B5EF4-FFF2-40B4-BE49-F238E27FC236}">
                <a16:creationId xmlns:a16="http://schemas.microsoft.com/office/drawing/2014/main" id="{B88422B1-0DA9-DA75-7D00-FAB1AC825646}"/>
              </a:ext>
            </a:extLst>
          </p:cNvPr>
          <p:cNvSpPr txBox="1"/>
          <p:nvPr/>
        </p:nvSpPr>
        <p:spPr>
          <a:xfrm>
            <a:off x="176514" y="5587370"/>
            <a:ext cx="6365480" cy="1815882"/>
          </a:xfrm>
          <a:prstGeom prst="rect">
            <a:avLst/>
          </a:prstGeom>
          <a:noFill/>
        </p:spPr>
        <p:txBody>
          <a:bodyPr wrap="square">
            <a:spAutoFit/>
          </a:bodyPr>
          <a:lstStyle/>
          <a:p>
            <a:pPr algn="just"/>
            <a:r>
              <a:rPr lang="es-CO" sz="1400" dirty="0">
                <a:latin typeface="Open Sans" panose="020B0606030504020204" pitchFamily="34" charset="0"/>
                <a:ea typeface="Open Sans" panose="020B0606030504020204" pitchFamily="34" charset="0"/>
                <a:cs typeface="Open Sans" panose="020B0606030504020204" pitchFamily="34" charset="0"/>
              </a:rPr>
              <a:t>Una divertida comedia musical, en donde estas tres talentosas mujeres bailan, cantan y actúan logrando que el público se divierta y tenga risas por montones pero además dejando un mensaje de amor y tolerancia por estas mujeres que ellas representan con sus personajes. Así María Magdalena (</a:t>
            </a:r>
            <a:r>
              <a:rPr lang="es-CO" sz="1400" dirty="0" err="1">
                <a:latin typeface="Open Sans" panose="020B0606030504020204" pitchFamily="34" charset="0"/>
                <a:ea typeface="Open Sans" panose="020B0606030504020204" pitchFamily="34" charset="0"/>
                <a:cs typeface="Open Sans" panose="020B0606030504020204" pitchFamily="34" charset="0"/>
              </a:rPr>
              <a:t>Nataly</a:t>
            </a:r>
            <a:r>
              <a:rPr lang="es-CO" sz="1400" dirty="0">
                <a:latin typeface="Open Sans" panose="020B0606030504020204" pitchFamily="34" charset="0"/>
                <a:ea typeface="Open Sans" panose="020B0606030504020204" pitchFamily="34" charset="0"/>
                <a:cs typeface="Open Sans" panose="020B0606030504020204" pitchFamily="34" charset="0"/>
              </a:rPr>
              <a:t> Umaña), María Libertad (</a:t>
            </a:r>
            <a:r>
              <a:rPr lang="es-CO" sz="1400" dirty="0" err="1">
                <a:latin typeface="Open Sans" panose="020B0606030504020204" pitchFamily="34" charset="0"/>
                <a:ea typeface="Open Sans" panose="020B0606030504020204" pitchFamily="34" charset="0"/>
                <a:cs typeface="Open Sans" panose="020B0606030504020204" pitchFamily="34" charset="0"/>
              </a:rPr>
              <a:t>Elianis</a:t>
            </a:r>
            <a:r>
              <a:rPr lang="es-CO" sz="1400" dirty="0">
                <a:latin typeface="Open Sans" panose="020B0606030504020204" pitchFamily="34" charset="0"/>
                <a:ea typeface="Open Sans" panose="020B0606030504020204" pitchFamily="34" charset="0"/>
                <a:cs typeface="Open Sans" panose="020B0606030504020204" pitchFamily="34" charset="0"/>
              </a:rPr>
              <a:t> Garrido) y María Serena (Zulma Rey) contarán una historia en la que hombres y mujeres reflexionarán sobre el oficio más antiguo de la historia y que si ellas existen no es porque quieran, sino por que algo falta en la sociedad.</a:t>
            </a:r>
          </a:p>
        </p:txBody>
      </p:sp>
      <p:pic>
        <p:nvPicPr>
          <p:cNvPr id="8" name="Imagen 7">
            <a:extLst>
              <a:ext uri="{FF2B5EF4-FFF2-40B4-BE49-F238E27FC236}">
                <a16:creationId xmlns:a16="http://schemas.microsoft.com/office/drawing/2014/main" id="{3805EA9B-4EA6-D2EB-E659-48D285C80AB5}"/>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14278" r="10431" b="14694"/>
          <a:stretch/>
        </p:blipFill>
        <p:spPr>
          <a:xfrm>
            <a:off x="525258" y="7762610"/>
            <a:ext cx="2248348" cy="772023"/>
          </a:xfrm>
          <a:prstGeom prst="rect">
            <a:avLst/>
          </a:prstGeom>
        </p:spPr>
      </p:pic>
      <p:sp>
        <p:nvSpPr>
          <p:cNvPr id="9" name="CuadroTexto 8">
            <a:extLst>
              <a:ext uri="{FF2B5EF4-FFF2-40B4-BE49-F238E27FC236}">
                <a16:creationId xmlns:a16="http://schemas.microsoft.com/office/drawing/2014/main" id="{B3CABA07-5989-B367-8B8D-32150950D566}"/>
              </a:ext>
            </a:extLst>
          </p:cNvPr>
          <p:cNvSpPr txBox="1"/>
          <p:nvPr/>
        </p:nvSpPr>
        <p:spPr>
          <a:xfrm>
            <a:off x="3755119" y="7994732"/>
            <a:ext cx="2577623" cy="646331"/>
          </a:xfrm>
          <a:prstGeom prst="rect">
            <a:avLst/>
          </a:prstGeom>
          <a:noFill/>
        </p:spPr>
        <p:txBody>
          <a:bodyPr wrap="square" rtlCol="0">
            <a:spAutoFit/>
          </a:bodyPr>
          <a:lstStyle/>
          <a:p>
            <a:pPr algn="ctr"/>
            <a:r>
              <a:rPr lang="es-ES" b="1" dirty="0">
                <a:latin typeface="Arial Narrow" panose="020B0606020202030204" pitchFamily="34" charset="0"/>
              </a:rPr>
              <a:t>VIERNES y SÁBADOS 8:00 P.M.</a:t>
            </a:r>
          </a:p>
        </p:txBody>
      </p:sp>
      <p:pic>
        <p:nvPicPr>
          <p:cNvPr id="10" name="Imagen 9">
            <a:extLst>
              <a:ext uri="{FF2B5EF4-FFF2-40B4-BE49-F238E27FC236}">
                <a16:creationId xmlns:a16="http://schemas.microsoft.com/office/drawing/2014/main" id="{09BD8F82-DA25-80D0-0EF1-27A90AAED1CF}"/>
              </a:ext>
            </a:extLst>
          </p:cNvPr>
          <p:cNvPicPr>
            <a:picLocks noChangeAspect="1"/>
          </p:cNvPicPr>
          <p:nvPr/>
        </p:nvPicPr>
        <p:blipFill>
          <a:blip r:embed="rId4"/>
          <a:srcRect l="39128" t="81011" b="2"/>
          <a:stretch/>
        </p:blipFill>
        <p:spPr>
          <a:xfrm>
            <a:off x="3727048" y="7407797"/>
            <a:ext cx="3130952" cy="1736203"/>
          </a:xfrm>
          <a:prstGeom prst="rect">
            <a:avLst/>
          </a:prstGeom>
        </p:spPr>
      </p:pic>
    </p:spTree>
    <p:extLst>
      <p:ext uri="{BB962C8B-B14F-4D97-AF65-F5344CB8AC3E}">
        <p14:creationId xmlns:p14="http://schemas.microsoft.com/office/powerpoint/2010/main" val="3297882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6CE0F9D-CA45-FD97-9B41-173A43075429}"/>
              </a:ext>
            </a:extLst>
          </p:cNvPr>
          <p:cNvPicPr>
            <a:picLocks noChangeAspect="1"/>
          </p:cNvPicPr>
          <p:nvPr/>
        </p:nvPicPr>
        <p:blipFill>
          <a:blip r:embed="rId2"/>
          <a:stretch>
            <a:fillRect/>
          </a:stretch>
        </p:blipFill>
        <p:spPr>
          <a:xfrm>
            <a:off x="184688" y="590309"/>
            <a:ext cx="6488623" cy="3411995"/>
          </a:xfrm>
          <a:prstGeom prst="rect">
            <a:avLst/>
          </a:prstGeom>
        </p:spPr>
      </p:pic>
      <p:sp>
        <p:nvSpPr>
          <p:cNvPr id="7" name="CuadroTexto 6">
            <a:extLst>
              <a:ext uri="{FF2B5EF4-FFF2-40B4-BE49-F238E27FC236}">
                <a16:creationId xmlns:a16="http://schemas.microsoft.com/office/drawing/2014/main" id="{026A1916-A024-D3A9-5741-198A0C50AC7B}"/>
              </a:ext>
            </a:extLst>
          </p:cNvPr>
          <p:cNvSpPr txBox="1"/>
          <p:nvPr/>
        </p:nvSpPr>
        <p:spPr>
          <a:xfrm>
            <a:off x="184688" y="4257459"/>
            <a:ext cx="6308709" cy="2677656"/>
          </a:xfrm>
          <a:prstGeom prst="rect">
            <a:avLst/>
          </a:prstGeom>
          <a:noFill/>
        </p:spPr>
        <p:txBody>
          <a:bodyPr wrap="square">
            <a:spAutoFit/>
          </a:bodyPr>
          <a:lstStyle/>
          <a:p>
            <a:pPr algn="just"/>
            <a:r>
              <a:rPr lang="es-MX" sz="1400" i="1" dirty="0">
                <a:solidFill>
                  <a:srgbClr val="222222"/>
                </a:solidFill>
                <a:effectLst/>
                <a:latin typeface="Open Sans" panose="020B0606030504020204" pitchFamily="34" charset="0"/>
              </a:rPr>
              <a:t>Oigan a mi tía</a:t>
            </a:r>
            <a:r>
              <a:rPr lang="es-MX" sz="1400" b="0" i="0" dirty="0">
                <a:solidFill>
                  <a:srgbClr val="222222"/>
                </a:solidFill>
                <a:effectLst/>
                <a:latin typeface="Open Sans" panose="020B0606030504020204" pitchFamily="34" charset="0"/>
              </a:rPr>
              <a:t> es un monólogo humorístico, muestra a </a:t>
            </a:r>
            <a:r>
              <a:rPr lang="es-MX" sz="1400" i="0" dirty="0">
                <a:solidFill>
                  <a:srgbClr val="222222"/>
                </a:solidFill>
                <a:effectLst/>
                <a:latin typeface="Open Sans" panose="020B0606030504020204" pitchFamily="34" charset="0"/>
              </a:rPr>
              <a:t>La Tía </a:t>
            </a:r>
            <a:r>
              <a:rPr lang="es-MX" sz="1400" i="0" dirty="0" err="1">
                <a:solidFill>
                  <a:srgbClr val="222222"/>
                </a:solidFill>
                <a:effectLst/>
                <a:latin typeface="Open Sans" panose="020B0606030504020204" pitchFamily="34" charset="0"/>
              </a:rPr>
              <a:t>Resentilia</a:t>
            </a:r>
            <a:r>
              <a:rPr lang="es-MX" sz="1400" b="0" i="0" dirty="0">
                <a:solidFill>
                  <a:srgbClr val="222222"/>
                </a:solidFill>
                <a:effectLst/>
                <a:latin typeface="Open Sans" panose="020B0606030504020204" pitchFamily="34" charset="0"/>
              </a:rPr>
              <a:t>, una señora rola (bogotana), conservadora, viuda y pensionada. No tuvo hijos, pero tiene miles de sobrinas y sobrinos gracias a las redes sociales y que con sus "Notitas y Reportes Comunitarios" se convirtió en una figura pública de barrio, ganándose un lugar en el corazón de muchos internautas, pues cada una de sus opiniones jocosas, ácidas y sarcásticas, hacen estallar en risas. </a:t>
            </a:r>
          </a:p>
          <a:p>
            <a:pPr algn="just"/>
            <a:endParaRPr lang="es-MX" sz="1400" dirty="0">
              <a:solidFill>
                <a:srgbClr val="222222"/>
              </a:solidFill>
              <a:latin typeface="Open Sans" panose="020B0606030504020204" pitchFamily="34" charset="0"/>
            </a:endParaRPr>
          </a:p>
          <a:p>
            <a:pPr algn="just"/>
            <a:r>
              <a:rPr lang="es-MX" sz="1400" b="0" i="0" dirty="0">
                <a:solidFill>
                  <a:srgbClr val="222222"/>
                </a:solidFill>
                <a:effectLst/>
                <a:latin typeface="Open Sans" panose="020B0606030504020204" pitchFamily="34" charset="0"/>
              </a:rPr>
              <a:t>Esta vez, en una experiencia presencial, la tía en frente de su público relata las vivencias propias de una adulta mayor que se duele de los tiempos pasados, comparando la modernidad con sus experiencias de juventud.</a:t>
            </a:r>
            <a:endParaRPr lang="es-CO" sz="1400" dirty="0"/>
          </a:p>
        </p:txBody>
      </p:sp>
      <p:pic>
        <p:nvPicPr>
          <p:cNvPr id="8" name="Imagen 7">
            <a:extLst>
              <a:ext uri="{FF2B5EF4-FFF2-40B4-BE49-F238E27FC236}">
                <a16:creationId xmlns:a16="http://schemas.microsoft.com/office/drawing/2014/main" id="{20CFB312-163A-28BE-4ECC-64DAC740B7E0}"/>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14278" r="10431" b="14694"/>
          <a:stretch/>
        </p:blipFill>
        <p:spPr>
          <a:xfrm>
            <a:off x="525258" y="7646551"/>
            <a:ext cx="2248348" cy="772023"/>
          </a:xfrm>
          <a:prstGeom prst="rect">
            <a:avLst/>
          </a:prstGeom>
        </p:spPr>
      </p:pic>
      <p:sp>
        <p:nvSpPr>
          <p:cNvPr id="9" name="CuadroTexto 8">
            <a:extLst>
              <a:ext uri="{FF2B5EF4-FFF2-40B4-BE49-F238E27FC236}">
                <a16:creationId xmlns:a16="http://schemas.microsoft.com/office/drawing/2014/main" id="{C12ECFEA-ABF1-4561-5516-D92B908BB1B9}"/>
              </a:ext>
            </a:extLst>
          </p:cNvPr>
          <p:cNvSpPr txBox="1"/>
          <p:nvPr/>
        </p:nvSpPr>
        <p:spPr>
          <a:xfrm>
            <a:off x="4068978" y="7670776"/>
            <a:ext cx="2069798" cy="646331"/>
          </a:xfrm>
          <a:prstGeom prst="rect">
            <a:avLst/>
          </a:prstGeom>
          <a:noFill/>
        </p:spPr>
        <p:txBody>
          <a:bodyPr wrap="none" rtlCol="0">
            <a:spAutoFit/>
          </a:bodyPr>
          <a:lstStyle/>
          <a:p>
            <a:pPr algn="ctr"/>
            <a:r>
              <a:rPr lang="es-ES" b="1" dirty="0">
                <a:latin typeface="Arial Narrow" panose="020B0606020202030204" pitchFamily="34" charset="0"/>
              </a:rPr>
              <a:t>AGOSTO</a:t>
            </a:r>
          </a:p>
          <a:p>
            <a:pPr algn="ctr"/>
            <a:r>
              <a:rPr lang="es-ES" b="1" dirty="0">
                <a:latin typeface="Arial Narrow" panose="020B0606020202030204" pitchFamily="34" charset="0"/>
              </a:rPr>
              <a:t>SÁBADOS  6:00 p.m</a:t>
            </a:r>
            <a:r>
              <a:rPr lang="es-ES" b="1" dirty="0">
                <a:latin typeface="+mj-lt"/>
              </a:rPr>
              <a:t>.</a:t>
            </a:r>
            <a:endParaRPr lang="en-US" b="1" dirty="0">
              <a:latin typeface="+mj-lt"/>
            </a:endParaRPr>
          </a:p>
        </p:txBody>
      </p:sp>
      <p:pic>
        <p:nvPicPr>
          <p:cNvPr id="10" name="Imagen 9">
            <a:extLst>
              <a:ext uri="{FF2B5EF4-FFF2-40B4-BE49-F238E27FC236}">
                <a16:creationId xmlns:a16="http://schemas.microsoft.com/office/drawing/2014/main" id="{4FADA2D6-E185-1633-44ED-118A6D5E4627}"/>
              </a:ext>
            </a:extLst>
          </p:cNvPr>
          <p:cNvPicPr>
            <a:picLocks noChangeAspect="1"/>
          </p:cNvPicPr>
          <p:nvPr/>
        </p:nvPicPr>
        <p:blipFill>
          <a:blip r:embed="rId4"/>
          <a:srcRect l="39128" t="81011" b="2"/>
          <a:stretch/>
        </p:blipFill>
        <p:spPr>
          <a:xfrm>
            <a:off x="3727048" y="7407797"/>
            <a:ext cx="3130952" cy="1736203"/>
          </a:xfrm>
          <a:prstGeom prst="rect">
            <a:avLst/>
          </a:prstGeom>
        </p:spPr>
      </p:pic>
    </p:spTree>
    <p:extLst>
      <p:ext uri="{BB962C8B-B14F-4D97-AF65-F5344CB8AC3E}">
        <p14:creationId xmlns:p14="http://schemas.microsoft.com/office/powerpoint/2010/main" val="4199643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3994103" y="7862662"/>
            <a:ext cx="2087238" cy="369332"/>
          </a:xfrm>
          <a:prstGeom prst="rect">
            <a:avLst/>
          </a:prstGeom>
          <a:noFill/>
        </p:spPr>
        <p:txBody>
          <a:bodyPr wrap="none" rtlCol="0">
            <a:spAutoFit/>
          </a:bodyPr>
          <a:lstStyle/>
          <a:p>
            <a:pPr algn="ctr"/>
            <a:r>
              <a:rPr lang="es-ES" b="1" dirty="0">
                <a:latin typeface="Arial Narrow" panose="020B0606020202030204" pitchFamily="34" charset="0"/>
              </a:rPr>
              <a:t>DOMINGOS 3:00 P.M.</a:t>
            </a:r>
            <a:endParaRPr lang="en-US" b="1" dirty="0">
              <a:latin typeface="+mj-lt"/>
            </a:endParaRPr>
          </a:p>
        </p:txBody>
      </p:sp>
      <p:pic>
        <p:nvPicPr>
          <p:cNvPr id="2" name="Imagen 1">
            <a:extLst>
              <a:ext uri="{FF2B5EF4-FFF2-40B4-BE49-F238E27FC236}">
                <a16:creationId xmlns:a16="http://schemas.microsoft.com/office/drawing/2014/main" id="{8DA9CFBA-4E1D-86CA-3077-F1B0C7E282AC}"/>
              </a:ext>
            </a:extLst>
          </p:cNvPr>
          <p:cNvPicPr>
            <a:picLocks noChangeAspect="1"/>
          </p:cNvPicPr>
          <p:nvPr/>
        </p:nvPicPr>
        <p:blipFill>
          <a:blip r:embed="rId2"/>
          <a:srcRect l="39128" t="79620"/>
          <a:stretch/>
        </p:blipFill>
        <p:spPr>
          <a:xfrm>
            <a:off x="3727048" y="7300232"/>
            <a:ext cx="3130952" cy="1863523"/>
          </a:xfrm>
          <a:prstGeom prst="rect">
            <a:avLst/>
          </a:prstGeom>
        </p:spPr>
      </p:pic>
      <p:sp>
        <p:nvSpPr>
          <p:cNvPr id="4" name="CuadroTexto 3">
            <a:extLst>
              <a:ext uri="{FF2B5EF4-FFF2-40B4-BE49-F238E27FC236}">
                <a16:creationId xmlns:a16="http://schemas.microsoft.com/office/drawing/2014/main" id="{20B697E9-26E2-D13A-BEC2-0B78A94D129C}"/>
              </a:ext>
            </a:extLst>
          </p:cNvPr>
          <p:cNvSpPr txBox="1"/>
          <p:nvPr/>
        </p:nvSpPr>
        <p:spPr>
          <a:xfrm>
            <a:off x="251369" y="2850182"/>
            <a:ext cx="6397057" cy="3539430"/>
          </a:xfrm>
          <a:prstGeom prst="rect">
            <a:avLst/>
          </a:prstGeom>
          <a:noFill/>
        </p:spPr>
        <p:txBody>
          <a:bodyPr wrap="square">
            <a:spAutoFit/>
          </a:bodyPr>
          <a:lstStyle/>
          <a:p>
            <a:pPr algn="just" fontAlgn="auto"/>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No os perdáis un espectáculo del nivel de </a:t>
            </a:r>
            <a:r>
              <a:rPr lang="es-MX" sz="1400" b="0" i="1"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Pombo en la ciudad</a:t>
            </a:r>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 en el </a:t>
            </a:r>
            <a:r>
              <a:rPr lang="es-MX" sz="1400" b="1"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Teatro Santafé</a:t>
            </a:r>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a:t>
            </a:r>
          </a:p>
          <a:p>
            <a:pPr algn="just" fontAlgn="auto"/>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¡Un libro se ha perdido en la ciudad! Y no es cualquier libro, es uno muy importante, el libro mágico de Rafael Pombo. ¿Quién lo encontrará? En esta ciudad llena de gente que estudia y trabaja descubriremos dos héroes muy particulares: Ramira y Rogelio, dos ratones singulares. Una rata de biblioteca y un ratón comilón que se encargarán de encontrar los cuentos de Rafael Pombo.</a:t>
            </a:r>
          </a:p>
          <a:p>
            <a:pPr algn="just" fontAlgn="auto"/>
            <a:endPar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a:p>
            <a:pPr algn="just" fontAlgn="auto"/>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Una historia de acción, aventura, amistad y mucho humor. Ven y acompáñanos a buscar, entre rimas y risas, a los personajes de Rafael Pombo.</a:t>
            </a:r>
          </a:p>
          <a:p>
            <a:pPr algn="just" fontAlgn="auto"/>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Los más chicos descubrirán y los más grandes recordarán la belleza y la magia del poeta más grande que ha nacido en esta ciudad.</a:t>
            </a:r>
          </a:p>
          <a:p>
            <a:pPr algn="just" fontAlgn="auto"/>
            <a:endPar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a:p>
            <a:pPr algn="just" fontAlgn="auto"/>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Artista: </a:t>
            </a:r>
            <a:r>
              <a:rPr lang="es-MX" sz="1400" b="0" i="0" u="sng"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hlinkClick r:id="rId3"/>
              </a:rPr>
              <a:t>Rafael Pombo</a:t>
            </a:r>
            <a:endPar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Imagen 2">
            <a:extLst>
              <a:ext uri="{FF2B5EF4-FFF2-40B4-BE49-F238E27FC236}">
                <a16:creationId xmlns:a16="http://schemas.microsoft.com/office/drawing/2014/main" id="{CD2702BB-F92D-98AE-D282-C94C7027C2AE}"/>
              </a:ext>
            </a:extLst>
          </p:cNvPr>
          <p:cNvPicPr>
            <a:picLocks noChangeAspect="1"/>
          </p:cNvPicPr>
          <p:nvPr/>
        </p:nvPicPr>
        <p:blipFill>
          <a:blip r:embed="rId4"/>
          <a:stretch>
            <a:fillRect/>
          </a:stretch>
        </p:blipFill>
        <p:spPr>
          <a:xfrm>
            <a:off x="251369" y="393317"/>
            <a:ext cx="6295341" cy="3310359"/>
          </a:xfrm>
          <a:prstGeom prst="rect">
            <a:avLst/>
          </a:prstGeom>
        </p:spPr>
      </p:pic>
      <p:pic>
        <p:nvPicPr>
          <p:cNvPr id="6" name="Imagen 5">
            <a:extLst>
              <a:ext uri="{FF2B5EF4-FFF2-40B4-BE49-F238E27FC236}">
                <a16:creationId xmlns:a16="http://schemas.microsoft.com/office/drawing/2014/main" id="{48EF6300-5EF6-4FD7-45CD-6E1153D33B20}"/>
              </a:ext>
            </a:extLst>
          </p:cNvPr>
          <p:cNvPicPr>
            <a:picLocks noChangeAspect="1"/>
          </p:cNvPicPr>
          <p:nvPr/>
        </p:nvPicPr>
        <p:blipFill rotWithShape="1">
          <a:blip r:embed="rId5">
            <a:extLst>
              <a:ext uri="{28A0092B-C50C-407E-A947-70E740481C1C}">
                <a14:useLocalDpi xmlns:a14="http://schemas.microsoft.com/office/drawing/2010/main" val="0"/>
              </a:ext>
            </a:extLst>
          </a:blip>
          <a:srcRect l="11451" t="14278" r="10431" b="14694"/>
          <a:stretch/>
        </p:blipFill>
        <p:spPr>
          <a:xfrm>
            <a:off x="525258" y="7646551"/>
            <a:ext cx="2248348" cy="772023"/>
          </a:xfrm>
          <a:prstGeom prst="rect">
            <a:avLst/>
          </a:prstGeom>
        </p:spPr>
      </p:pic>
    </p:spTree>
    <p:extLst>
      <p:ext uri="{BB962C8B-B14F-4D97-AF65-F5344CB8AC3E}">
        <p14:creationId xmlns:p14="http://schemas.microsoft.com/office/powerpoint/2010/main" val="1107101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2">
            <a:extLst>
              <a:ext uri="{FF2B5EF4-FFF2-40B4-BE49-F238E27FC236}">
                <a16:creationId xmlns:a16="http://schemas.microsoft.com/office/drawing/2014/main" id="{AF126E27-76C5-F3D7-AC16-CB9F53DF1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249" y="650454"/>
            <a:ext cx="6446770" cy="362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9A291A6-EBAB-CA2C-5D70-CAA10FF5410F}"/>
              </a:ext>
            </a:extLst>
          </p:cNvPr>
          <p:cNvSpPr txBox="1"/>
          <p:nvPr/>
        </p:nvSpPr>
        <p:spPr>
          <a:xfrm>
            <a:off x="272005" y="5142619"/>
            <a:ext cx="6182700" cy="1607684"/>
          </a:xfrm>
          <a:prstGeom prst="rect">
            <a:avLst/>
          </a:prstGeom>
          <a:noFill/>
        </p:spPr>
        <p:txBody>
          <a:bodyPr wrap="square">
            <a:spAutoFit/>
          </a:bodyPr>
          <a:lstStyle/>
          <a:p>
            <a:pPr algn="just" eaLnBrk="1" hangingPunct="1">
              <a:lnSpc>
                <a:spcPct val="101000"/>
              </a:lnSpc>
              <a:spcBef>
                <a:spcPts val="263"/>
              </a:spcBef>
            </a:pPr>
            <a:r>
              <a:rPr lang="es-ES" altLang="en-US" sz="1400" dirty="0">
                <a:latin typeface="Open Sans" panose="020B0606030504020204" pitchFamily="34" charset="0"/>
                <a:ea typeface="Open Sans" panose="020B0606030504020204" pitchFamily="34" charset="0"/>
                <a:cs typeface="Open Sans" panose="020B0606030504020204" pitchFamily="34" charset="0"/>
              </a:rPr>
              <a:t>Un  divertido show musical, en donde estas locas actrices hablarán de su vida y de cómo los años las hacen más fuertes para soportar los cambios físicos y hormonales que tienen al llegar la menopausia, los cuales se vuelven también la mejor forma de entender la vida y no prestar interés a tantas cosas que antes eran relevantes. Disparatadas, ocurrentes y totalmente sarcásticas se burlarán de ellas y de la tan mencionada menopausia. </a:t>
            </a:r>
          </a:p>
        </p:txBody>
      </p:sp>
      <p:pic>
        <p:nvPicPr>
          <p:cNvPr id="8" name="Imagen 7">
            <a:extLst>
              <a:ext uri="{FF2B5EF4-FFF2-40B4-BE49-F238E27FC236}">
                <a16:creationId xmlns:a16="http://schemas.microsoft.com/office/drawing/2014/main" id="{02C38219-2652-4304-2922-4D1ED71BFFF8}"/>
              </a:ext>
            </a:extLst>
          </p:cNvPr>
          <p:cNvPicPr>
            <a:picLocks noChangeAspect="1"/>
          </p:cNvPicPr>
          <p:nvPr/>
        </p:nvPicPr>
        <p:blipFill rotWithShape="1">
          <a:blip r:embed="rId3">
            <a:extLst>
              <a:ext uri="{28A0092B-C50C-407E-A947-70E740481C1C}">
                <a14:useLocalDpi xmlns:a14="http://schemas.microsoft.com/office/drawing/2010/main" val="0"/>
              </a:ext>
            </a:extLst>
          </a:blip>
          <a:srcRect l="11451" t="14278" r="10431" b="14694"/>
          <a:stretch/>
        </p:blipFill>
        <p:spPr>
          <a:xfrm>
            <a:off x="607511" y="7654671"/>
            <a:ext cx="2248348" cy="772023"/>
          </a:xfrm>
          <a:prstGeom prst="rect">
            <a:avLst/>
          </a:prstGeom>
        </p:spPr>
      </p:pic>
      <p:sp>
        <p:nvSpPr>
          <p:cNvPr id="10" name="CuadroTexto 9">
            <a:extLst>
              <a:ext uri="{FF2B5EF4-FFF2-40B4-BE49-F238E27FC236}">
                <a16:creationId xmlns:a16="http://schemas.microsoft.com/office/drawing/2014/main" id="{E919CD1E-09DD-4C52-E870-51DEF9B7EB75}"/>
              </a:ext>
            </a:extLst>
          </p:cNvPr>
          <p:cNvSpPr txBox="1"/>
          <p:nvPr/>
        </p:nvSpPr>
        <p:spPr>
          <a:xfrm>
            <a:off x="4127792" y="7649979"/>
            <a:ext cx="2122697" cy="646331"/>
          </a:xfrm>
          <a:prstGeom prst="rect">
            <a:avLst/>
          </a:prstGeom>
          <a:noFill/>
        </p:spPr>
        <p:txBody>
          <a:bodyPr wrap="none" rtlCol="0">
            <a:spAutoFit/>
          </a:bodyPr>
          <a:lstStyle/>
          <a:p>
            <a:pPr algn="ctr"/>
            <a:r>
              <a:rPr lang="es-ES" b="1" dirty="0">
                <a:latin typeface="Arial Narrow" panose="020B0606020202030204" pitchFamily="34" charset="0"/>
              </a:rPr>
              <a:t>AGOSTO</a:t>
            </a:r>
          </a:p>
          <a:p>
            <a:pPr algn="ctr"/>
            <a:r>
              <a:rPr lang="es-ES" b="1" dirty="0">
                <a:latin typeface="Arial Narrow" panose="020B0606020202030204" pitchFamily="34" charset="0"/>
              </a:rPr>
              <a:t>DOMINGOS 6:00 p.m</a:t>
            </a:r>
            <a:r>
              <a:rPr lang="es-ES" b="1" dirty="0">
                <a:latin typeface="+mj-lt"/>
              </a:rPr>
              <a:t>.</a:t>
            </a:r>
            <a:endParaRPr lang="en-US" b="1" dirty="0">
              <a:latin typeface="+mj-lt"/>
            </a:endParaRPr>
          </a:p>
        </p:txBody>
      </p:sp>
      <p:pic>
        <p:nvPicPr>
          <p:cNvPr id="2" name="Imagen 1">
            <a:extLst>
              <a:ext uri="{FF2B5EF4-FFF2-40B4-BE49-F238E27FC236}">
                <a16:creationId xmlns:a16="http://schemas.microsoft.com/office/drawing/2014/main" id="{38CE83CF-1F0A-10B1-5549-6AABCDCD12C3}"/>
              </a:ext>
            </a:extLst>
          </p:cNvPr>
          <p:cNvPicPr>
            <a:picLocks noChangeAspect="1"/>
          </p:cNvPicPr>
          <p:nvPr/>
        </p:nvPicPr>
        <p:blipFill>
          <a:blip r:embed="rId4"/>
          <a:srcRect l="39128" t="79114"/>
          <a:stretch/>
        </p:blipFill>
        <p:spPr>
          <a:xfrm>
            <a:off x="3727048" y="7213094"/>
            <a:ext cx="3130952" cy="1909822"/>
          </a:xfrm>
          <a:prstGeom prst="rect">
            <a:avLst/>
          </a:prstGeom>
        </p:spPr>
      </p:pic>
    </p:spTree>
    <p:extLst>
      <p:ext uri="{BB962C8B-B14F-4D97-AF65-F5344CB8AC3E}">
        <p14:creationId xmlns:p14="http://schemas.microsoft.com/office/powerpoint/2010/main" val="390416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C8ECC6C-4B4D-76A1-F98A-3351D587D8A8}"/>
              </a:ext>
            </a:extLst>
          </p:cNvPr>
          <p:cNvPicPr>
            <a:picLocks noChangeAspect="1"/>
          </p:cNvPicPr>
          <p:nvPr/>
        </p:nvPicPr>
        <p:blipFill>
          <a:blip r:embed="rId2"/>
          <a:stretch>
            <a:fillRect/>
          </a:stretch>
        </p:blipFill>
        <p:spPr>
          <a:xfrm>
            <a:off x="185194" y="534971"/>
            <a:ext cx="6493397" cy="3414506"/>
          </a:xfrm>
          <a:prstGeom prst="rect">
            <a:avLst/>
          </a:prstGeom>
        </p:spPr>
      </p:pic>
      <p:sp>
        <p:nvSpPr>
          <p:cNvPr id="3" name="CuadroTexto 2">
            <a:extLst>
              <a:ext uri="{FF2B5EF4-FFF2-40B4-BE49-F238E27FC236}">
                <a16:creationId xmlns:a16="http://schemas.microsoft.com/office/drawing/2014/main" id="{57034D10-F003-F5A6-32E3-229CC2BE64A7}"/>
              </a:ext>
            </a:extLst>
          </p:cNvPr>
          <p:cNvSpPr txBox="1"/>
          <p:nvPr/>
        </p:nvSpPr>
        <p:spPr>
          <a:xfrm>
            <a:off x="185194" y="4217438"/>
            <a:ext cx="6354501" cy="2808461"/>
          </a:xfrm>
          <a:prstGeom prst="rect">
            <a:avLst/>
          </a:prstGeom>
          <a:noFill/>
        </p:spPr>
        <p:txBody>
          <a:bodyPr wrap="square">
            <a:spAutoFit/>
          </a:bodyPr>
          <a:lstStyle/>
          <a:p>
            <a:pPr algn="just" fontAlgn="auto">
              <a:lnSpc>
                <a:spcPts val="1500"/>
              </a:lnSpc>
              <a:buNone/>
            </a:pPr>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Si usted bailó en las mini tecas, si en las fiestas familiares le tocaba bailar con las tías o los tíos, si en su fiesta de 15 parecía un ponqué, tiene que ver esta maravillosa comedia, donde dos mujeres , súper diferentes ,nos transportarán a esta década llena de cambios y transformaciones mundiales, los ochenteros son la generación más fuerte y divertida de las últimas décadas, pues saben bailar, cantar, arriesgarse y a nada le tienen miedo, así como tuvieron que adaptarse a todos los cambios sociales y tecnológicos, hoy estas geniales comediantes y actrices están listas para demostrar que las ochenteras han cambiado y siguen cambiando el mundo.</a:t>
            </a:r>
            <a:b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br>
            <a:b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br>
            <a:r>
              <a:rPr lang="es-MX" sz="1400" b="1"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¡Que vivan los 80!</a:t>
            </a:r>
          </a:p>
          <a:p>
            <a:pPr algn="just" fontAlgn="auto">
              <a:lnSpc>
                <a:spcPts val="1500"/>
              </a:lnSpc>
              <a:buNone/>
            </a:pPr>
            <a:endPar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a:p>
            <a:pPr algn="just" fontAlgn="auto">
              <a:buNone/>
            </a:pPr>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Voces: Maru </a:t>
            </a:r>
            <a:r>
              <a:rPr lang="es-MX" sz="1400" b="0" i="0" dirty="0" err="1">
                <a:solidFill>
                  <a:srgbClr val="222222"/>
                </a:solidFill>
                <a:effectLst/>
                <a:latin typeface="Open Sans" panose="020B0606030504020204" pitchFamily="34" charset="0"/>
                <a:ea typeface="Open Sans" panose="020B0606030504020204" pitchFamily="34" charset="0"/>
                <a:cs typeface="Open Sans" panose="020B0606030504020204" pitchFamily="34" charset="0"/>
              </a:rPr>
              <a:t>Yamayusa</a:t>
            </a:r>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 Juan Carlos Vargas</a:t>
            </a:r>
          </a:p>
        </p:txBody>
      </p:sp>
      <p:sp>
        <p:nvSpPr>
          <p:cNvPr id="4" name="CuadroTexto 3">
            <a:extLst>
              <a:ext uri="{FF2B5EF4-FFF2-40B4-BE49-F238E27FC236}">
                <a16:creationId xmlns:a16="http://schemas.microsoft.com/office/drawing/2014/main" id="{0A7CF64B-967A-806F-3DCF-A74FD2EB52EB}"/>
              </a:ext>
            </a:extLst>
          </p:cNvPr>
          <p:cNvSpPr txBox="1"/>
          <p:nvPr/>
        </p:nvSpPr>
        <p:spPr>
          <a:xfrm>
            <a:off x="3637681" y="7619557"/>
            <a:ext cx="2709396" cy="646331"/>
          </a:xfrm>
          <a:prstGeom prst="rect">
            <a:avLst/>
          </a:prstGeom>
          <a:noFill/>
        </p:spPr>
        <p:txBody>
          <a:bodyPr wrap="none" rtlCol="0">
            <a:spAutoFit/>
          </a:bodyPr>
          <a:lstStyle/>
          <a:p>
            <a:pPr algn="ctr"/>
            <a:r>
              <a:rPr lang="es-ES" b="1" dirty="0">
                <a:latin typeface="Arial Narrow" panose="020B0606020202030204" pitchFamily="34" charset="0"/>
              </a:rPr>
              <a:t>JUEVES-VIERNES-SÁBADO</a:t>
            </a:r>
          </a:p>
          <a:p>
            <a:pPr algn="ctr"/>
            <a:r>
              <a:rPr lang="es-ES" b="1" dirty="0">
                <a:latin typeface="Arial Narrow" panose="020B0606020202030204" pitchFamily="34" charset="0"/>
              </a:rPr>
              <a:t>8:00 P.M.</a:t>
            </a:r>
            <a:endParaRPr lang="en-US" b="1" dirty="0">
              <a:latin typeface="+mj-lt"/>
            </a:endParaRPr>
          </a:p>
        </p:txBody>
      </p:sp>
      <p:pic>
        <p:nvPicPr>
          <p:cNvPr id="6" name="Imagen 5">
            <a:extLst>
              <a:ext uri="{FF2B5EF4-FFF2-40B4-BE49-F238E27FC236}">
                <a16:creationId xmlns:a16="http://schemas.microsoft.com/office/drawing/2014/main" id="{FD382A64-2A90-5B6F-930C-800E5FB81494}"/>
              </a:ext>
            </a:extLst>
          </p:cNvPr>
          <p:cNvPicPr>
            <a:picLocks noChangeAspect="1"/>
          </p:cNvPicPr>
          <p:nvPr/>
        </p:nvPicPr>
        <p:blipFill rotWithShape="1">
          <a:blip r:embed="rId3">
            <a:extLst>
              <a:ext uri="{28A0092B-C50C-407E-A947-70E740481C1C}">
                <a14:useLocalDpi xmlns:a14="http://schemas.microsoft.com/office/drawing/2010/main" val="0"/>
              </a:ext>
            </a:extLst>
          </a:blip>
          <a:srcRect l="6202" t="35490" r="14779" b="45927"/>
          <a:stretch/>
        </p:blipFill>
        <p:spPr>
          <a:xfrm>
            <a:off x="529293" y="7753923"/>
            <a:ext cx="2032888" cy="478071"/>
          </a:xfrm>
          <a:prstGeom prst="rect">
            <a:avLst/>
          </a:prstGeom>
        </p:spPr>
      </p:pic>
      <p:pic>
        <p:nvPicPr>
          <p:cNvPr id="7" name="Imagen 6">
            <a:extLst>
              <a:ext uri="{FF2B5EF4-FFF2-40B4-BE49-F238E27FC236}">
                <a16:creationId xmlns:a16="http://schemas.microsoft.com/office/drawing/2014/main" id="{445C9BE2-CDF9-0294-AAF5-B9F59CC15102}"/>
              </a:ext>
            </a:extLst>
          </p:cNvPr>
          <p:cNvPicPr>
            <a:picLocks noChangeAspect="1"/>
          </p:cNvPicPr>
          <p:nvPr/>
        </p:nvPicPr>
        <p:blipFill>
          <a:blip r:embed="rId4"/>
          <a:srcRect l="39128" t="79620"/>
          <a:stretch/>
        </p:blipFill>
        <p:spPr>
          <a:xfrm>
            <a:off x="3727048" y="7280477"/>
            <a:ext cx="3130952" cy="1863523"/>
          </a:xfrm>
          <a:prstGeom prst="rect">
            <a:avLst/>
          </a:prstGeom>
        </p:spPr>
      </p:pic>
    </p:spTree>
    <p:extLst>
      <p:ext uri="{BB962C8B-B14F-4D97-AF65-F5344CB8AC3E}">
        <p14:creationId xmlns:p14="http://schemas.microsoft.com/office/powerpoint/2010/main" val="4291694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0B6973A-1456-F19F-9184-432C6CDC998D}"/>
              </a:ext>
            </a:extLst>
          </p:cNvPr>
          <p:cNvPicPr>
            <a:picLocks noChangeAspect="1"/>
          </p:cNvPicPr>
          <p:nvPr/>
        </p:nvPicPr>
        <p:blipFill>
          <a:blip r:embed="rId2"/>
          <a:stretch>
            <a:fillRect/>
          </a:stretch>
        </p:blipFill>
        <p:spPr>
          <a:xfrm>
            <a:off x="229415" y="601883"/>
            <a:ext cx="6400578" cy="3365697"/>
          </a:xfrm>
          <a:prstGeom prst="rect">
            <a:avLst/>
          </a:prstGeom>
        </p:spPr>
      </p:pic>
      <p:sp>
        <p:nvSpPr>
          <p:cNvPr id="7" name="CuadroTexto 6">
            <a:extLst>
              <a:ext uri="{FF2B5EF4-FFF2-40B4-BE49-F238E27FC236}">
                <a16:creationId xmlns:a16="http://schemas.microsoft.com/office/drawing/2014/main" id="{EAE8DFEA-EAF1-EE67-A6BD-27F66FCE5497}"/>
              </a:ext>
            </a:extLst>
          </p:cNvPr>
          <p:cNvSpPr txBox="1"/>
          <p:nvPr/>
        </p:nvSpPr>
        <p:spPr>
          <a:xfrm>
            <a:off x="229415" y="4416458"/>
            <a:ext cx="6287131" cy="2246769"/>
          </a:xfrm>
          <a:prstGeom prst="rect">
            <a:avLst/>
          </a:prstGeom>
          <a:noFill/>
        </p:spPr>
        <p:txBody>
          <a:bodyPr wrap="square">
            <a:spAutoFit/>
          </a:bodyPr>
          <a:lstStyle/>
          <a:p>
            <a:pPr algn="just" fontAlgn="auto">
              <a:buNone/>
            </a:pPr>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Un esposo, al ver la oportunidad de tener un fin de semana libre con su amante en casa, aprovecha que su esposa va a visitar a su madre para organizar una celebración de cumpleaños. Sin embargo, la situación toma un giro inesperado cuando el mejor amigo del esposo, quien es el amante de su esposa, anuncia su llegada.</a:t>
            </a:r>
          </a:p>
          <a:p>
            <a:pPr algn="just" fontAlgn="auto">
              <a:buNone/>
            </a:pPr>
            <a:endPar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endParaRPr>
          </a:p>
          <a:p>
            <a:pPr algn="just" fontAlgn="auto"/>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Con Jenny Osorio, Margarita Reyes, Deisy Lemus, Julio Sánchez </a:t>
            </a:r>
            <a:r>
              <a:rPr lang="es-MX" sz="1400" b="0" i="0" dirty="0" err="1">
                <a:solidFill>
                  <a:srgbClr val="222222"/>
                </a:solidFill>
                <a:effectLst/>
                <a:latin typeface="Open Sans" panose="020B0606030504020204" pitchFamily="34" charset="0"/>
                <a:ea typeface="Open Sans" panose="020B0606030504020204" pitchFamily="34" charset="0"/>
                <a:cs typeface="Open Sans" panose="020B0606030504020204" pitchFamily="34" charset="0"/>
              </a:rPr>
              <a:t>Coccaro</a:t>
            </a:r>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 y Freddy Ordoñez, esta historia genera situaciones que provocan conflictos cada vez más disparatados convirtiendo la obra en la perfecta comedia de situación.</a:t>
            </a:r>
          </a:p>
        </p:txBody>
      </p:sp>
      <p:pic>
        <p:nvPicPr>
          <p:cNvPr id="9" name="Imagen 8">
            <a:extLst>
              <a:ext uri="{FF2B5EF4-FFF2-40B4-BE49-F238E27FC236}">
                <a16:creationId xmlns:a16="http://schemas.microsoft.com/office/drawing/2014/main" id="{6B4524DC-3685-7C3B-574E-7579059B115C}"/>
              </a:ext>
            </a:extLst>
          </p:cNvPr>
          <p:cNvPicPr>
            <a:picLocks noChangeAspect="1"/>
          </p:cNvPicPr>
          <p:nvPr/>
        </p:nvPicPr>
        <p:blipFill>
          <a:blip r:embed="rId3"/>
          <a:srcRect l="39128" t="78734"/>
          <a:stretch/>
        </p:blipFill>
        <p:spPr>
          <a:xfrm>
            <a:off x="3727048" y="7199454"/>
            <a:ext cx="3130952" cy="1944546"/>
          </a:xfrm>
          <a:prstGeom prst="rect">
            <a:avLst/>
          </a:prstGeom>
        </p:spPr>
      </p:pic>
      <p:sp>
        <p:nvSpPr>
          <p:cNvPr id="10" name="CuadroTexto 9">
            <a:extLst>
              <a:ext uri="{FF2B5EF4-FFF2-40B4-BE49-F238E27FC236}">
                <a16:creationId xmlns:a16="http://schemas.microsoft.com/office/drawing/2014/main" id="{1926D8F0-13F0-7B29-94EE-B608C263BEA1}"/>
              </a:ext>
            </a:extLst>
          </p:cNvPr>
          <p:cNvSpPr txBox="1"/>
          <p:nvPr/>
        </p:nvSpPr>
        <p:spPr>
          <a:xfrm>
            <a:off x="4199677" y="7694062"/>
            <a:ext cx="1366080" cy="646331"/>
          </a:xfrm>
          <a:prstGeom prst="rect">
            <a:avLst/>
          </a:prstGeom>
          <a:noFill/>
        </p:spPr>
        <p:txBody>
          <a:bodyPr wrap="none" rtlCol="0">
            <a:spAutoFit/>
          </a:bodyPr>
          <a:lstStyle/>
          <a:p>
            <a:pPr algn="ctr"/>
            <a:r>
              <a:rPr lang="es-ES" b="1" dirty="0">
                <a:latin typeface="Arial Narrow" panose="020B0606020202030204" pitchFamily="34" charset="0"/>
              </a:rPr>
              <a:t>JUEVES SEP</a:t>
            </a:r>
          </a:p>
          <a:p>
            <a:pPr algn="ctr"/>
            <a:r>
              <a:rPr lang="es-ES" b="1" dirty="0">
                <a:latin typeface="Arial Narrow" panose="020B0606020202030204" pitchFamily="34" charset="0"/>
              </a:rPr>
              <a:t>8:00 P.M</a:t>
            </a:r>
            <a:r>
              <a:rPr lang="es-ES" b="1" dirty="0">
                <a:latin typeface="+mj-lt"/>
              </a:rPr>
              <a:t>.</a:t>
            </a:r>
            <a:endParaRPr lang="en-US" b="1" dirty="0">
              <a:latin typeface="+mj-lt"/>
            </a:endParaRPr>
          </a:p>
        </p:txBody>
      </p:sp>
      <p:pic>
        <p:nvPicPr>
          <p:cNvPr id="2" name="Imagen 1">
            <a:extLst>
              <a:ext uri="{FF2B5EF4-FFF2-40B4-BE49-F238E27FC236}">
                <a16:creationId xmlns:a16="http://schemas.microsoft.com/office/drawing/2014/main" id="{CC537552-4915-1C5F-5622-A10DC8A95BBE}"/>
              </a:ext>
            </a:extLst>
          </p:cNvPr>
          <p:cNvPicPr>
            <a:picLocks noChangeAspect="1"/>
          </p:cNvPicPr>
          <p:nvPr/>
        </p:nvPicPr>
        <p:blipFill rotWithShape="1">
          <a:blip r:embed="rId4">
            <a:extLst>
              <a:ext uri="{28A0092B-C50C-407E-A947-70E740481C1C}">
                <a14:useLocalDpi xmlns:a14="http://schemas.microsoft.com/office/drawing/2010/main" val="0"/>
              </a:ext>
            </a:extLst>
          </a:blip>
          <a:srcRect l="11451" t="14278" r="10431" b="14694"/>
          <a:stretch/>
        </p:blipFill>
        <p:spPr>
          <a:xfrm>
            <a:off x="525258" y="7646551"/>
            <a:ext cx="2248348" cy="772023"/>
          </a:xfrm>
          <a:prstGeom prst="rect">
            <a:avLst/>
          </a:prstGeom>
        </p:spPr>
      </p:pic>
    </p:spTree>
    <p:extLst>
      <p:ext uri="{BB962C8B-B14F-4D97-AF65-F5344CB8AC3E}">
        <p14:creationId xmlns:p14="http://schemas.microsoft.com/office/powerpoint/2010/main" val="60822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D5B0648-8F3A-6DBE-FCAE-E24448A368C6}"/>
              </a:ext>
            </a:extLst>
          </p:cNvPr>
          <p:cNvPicPr>
            <a:picLocks noChangeAspect="1"/>
          </p:cNvPicPr>
          <p:nvPr/>
        </p:nvPicPr>
        <p:blipFill>
          <a:blip r:embed="rId2"/>
          <a:stretch>
            <a:fillRect/>
          </a:stretch>
        </p:blipFill>
        <p:spPr>
          <a:xfrm>
            <a:off x="211237" y="566107"/>
            <a:ext cx="6444206" cy="3515021"/>
          </a:xfrm>
          <a:prstGeom prst="rect">
            <a:avLst/>
          </a:prstGeom>
        </p:spPr>
      </p:pic>
      <p:sp>
        <p:nvSpPr>
          <p:cNvPr id="9" name="CuadroTexto 8">
            <a:extLst>
              <a:ext uri="{FF2B5EF4-FFF2-40B4-BE49-F238E27FC236}">
                <a16:creationId xmlns:a16="http://schemas.microsoft.com/office/drawing/2014/main" id="{1F2D9D26-C549-2F27-C032-FBFEEA7BD542}"/>
              </a:ext>
            </a:extLst>
          </p:cNvPr>
          <p:cNvSpPr txBox="1"/>
          <p:nvPr/>
        </p:nvSpPr>
        <p:spPr>
          <a:xfrm>
            <a:off x="299494" y="4368003"/>
            <a:ext cx="6259011" cy="2677656"/>
          </a:xfrm>
          <a:prstGeom prst="rect">
            <a:avLst/>
          </a:prstGeom>
          <a:noFill/>
        </p:spPr>
        <p:txBody>
          <a:bodyPr wrap="square">
            <a:spAutoFit/>
          </a:bodyPr>
          <a:lstStyle/>
          <a:p>
            <a:pPr algn="just"/>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Basada en el cuento clásico, una obra teatral llena de fantasía, música y color, donde cinco actores nos llevan por una aventura llena de persecuciones, trampas, lecciones y diversión, para que los niños reconozcan el valor del trabajo y las desventajas de la pereza. </a:t>
            </a:r>
            <a:br>
              <a:rPr lang="es-MX" sz="1400" dirty="0">
                <a:latin typeface="Open Sans" panose="020B0606030504020204" pitchFamily="34" charset="0"/>
                <a:ea typeface="Open Sans" panose="020B0606030504020204" pitchFamily="34" charset="0"/>
                <a:cs typeface="Open Sans" panose="020B0606030504020204" pitchFamily="34" charset="0"/>
              </a:rPr>
            </a:br>
            <a:br>
              <a:rPr lang="es-MX" sz="1400" dirty="0">
                <a:latin typeface="Open Sans" panose="020B0606030504020204" pitchFamily="34" charset="0"/>
                <a:ea typeface="Open Sans" panose="020B0606030504020204" pitchFamily="34" charset="0"/>
                <a:cs typeface="Open Sans" panose="020B0606030504020204" pitchFamily="34" charset="0"/>
              </a:rPr>
            </a:br>
            <a:r>
              <a:rPr lang="es-MX" sz="1400" b="0" i="0" dirty="0">
                <a:solidFill>
                  <a:srgbClr val="222222"/>
                </a:solidFill>
                <a:effectLst/>
                <a:latin typeface="Open Sans" panose="020B0606030504020204" pitchFamily="34" charset="0"/>
                <a:ea typeface="Open Sans" panose="020B0606030504020204" pitchFamily="34" charset="0"/>
                <a:cs typeface="Open Sans" panose="020B0606030504020204" pitchFamily="34" charset="0"/>
              </a:rPr>
              <a:t>LOCHÓN, CHACHITO Y PILOCHÍN son tres hermanos Cerditos que deciden independizarse y construir cada uno su propia casa. Pero tras LOS CERDITOS está el lobo feroz, que tiene una fuerte rutina gimnástica para potenciar sus pulmones con la que podrá resoplar hasta tumbar sus casas. Es así como empieza esta historia de aventuras donde, además participarán otros animales del bosque y personajes de otros cuentos populares. </a:t>
            </a:r>
            <a:endParaRPr lang="es-CO"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Imagen 9">
            <a:extLst>
              <a:ext uri="{FF2B5EF4-FFF2-40B4-BE49-F238E27FC236}">
                <a16:creationId xmlns:a16="http://schemas.microsoft.com/office/drawing/2014/main" id="{2458B4FC-66C0-02D9-27F0-2FE38897ECEB}"/>
              </a:ext>
            </a:extLst>
          </p:cNvPr>
          <p:cNvPicPr>
            <a:picLocks noChangeAspect="1"/>
          </p:cNvPicPr>
          <p:nvPr/>
        </p:nvPicPr>
        <p:blipFill rotWithShape="1">
          <a:blip r:embed="rId3">
            <a:extLst>
              <a:ext uri="{28A0092B-C50C-407E-A947-70E740481C1C}">
                <a14:useLocalDpi xmlns:a14="http://schemas.microsoft.com/office/drawing/2010/main" val="0"/>
              </a:ext>
            </a:extLst>
          </a:blip>
          <a:srcRect l="6202" t="35490" r="14779" b="45927"/>
          <a:stretch/>
        </p:blipFill>
        <p:spPr>
          <a:xfrm>
            <a:off x="561030" y="7778193"/>
            <a:ext cx="2032888" cy="478071"/>
          </a:xfrm>
          <a:prstGeom prst="rect">
            <a:avLst/>
          </a:prstGeom>
        </p:spPr>
      </p:pic>
      <p:sp>
        <p:nvSpPr>
          <p:cNvPr id="11" name="CuadroTexto 10">
            <a:extLst>
              <a:ext uri="{FF2B5EF4-FFF2-40B4-BE49-F238E27FC236}">
                <a16:creationId xmlns:a16="http://schemas.microsoft.com/office/drawing/2014/main" id="{FF868155-D09E-7889-29EF-C987DA029998}"/>
              </a:ext>
            </a:extLst>
          </p:cNvPr>
          <p:cNvSpPr txBox="1"/>
          <p:nvPr/>
        </p:nvSpPr>
        <p:spPr>
          <a:xfrm>
            <a:off x="3892004" y="7832562"/>
            <a:ext cx="1981441" cy="369332"/>
          </a:xfrm>
          <a:prstGeom prst="rect">
            <a:avLst/>
          </a:prstGeom>
          <a:noFill/>
        </p:spPr>
        <p:txBody>
          <a:bodyPr wrap="none" rtlCol="0">
            <a:spAutoFit/>
          </a:bodyPr>
          <a:lstStyle/>
          <a:p>
            <a:pPr algn="ctr"/>
            <a:r>
              <a:rPr lang="es-ES" b="1" dirty="0">
                <a:latin typeface="Arial Narrow" panose="020B0606020202030204" pitchFamily="34" charset="0"/>
              </a:rPr>
              <a:t>SÁBADOS 4:00 P.M.</a:t>
            </a:r>
            <a:endParaRPr lang="en-US" b="1" dirty="0">
              <a:latin typeface="+mj-lt"/>
            </a:endParaRPr>
          </a:p>
        </p:txBody>
      </p:sp>
    </p:spTree>
    <p:extLst>
      <p:ext uri="{BB962C8B-B14F-4D97-AF65-F5344CB8AC3E}">
        <p14:creationId xmlns:p14="http://schemas.microsoft.com/office/powerpoint/2010/main" val="231446153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Papel">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Savon</Template>
  <TotalTime>3917</TotalTime>
  <Words>1046</Words>
  <Application>Microsoft Office PowerPoint</Application>
  <PresentationFormat>Carta (216 x 279 mm)</PresentationFormat>
  <Paragraphs>35</Paragraphs>
  <Slides>8</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8</vt:i4>
      </vt:variant>
    </vt:vector>
  </HeadingPairs>
  <TitlesOfParts>
    <vt:vector size="14" baseType="lpstr">
      <vt:lpstr>Arial Narrow</vt:lpstr>
      <vt:lpstr>Calibri</vt:lpstr>
      <vt:lpstr>Century Gothic</vt:lpstr>
      <vt:lpstr>Garamond</vt:lpstr>
      <vt:lpstr>Open Sans</vt:lpstr>
      <vt:lpstr>Savon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alexander martinez</dc:creator>
  <cp:lastModifiedBy>Cobranzas - CBC Cooperativa</cp:lastModifiedBy>
  <cp:revision>434</cp:revision>
  <dcterms:created xsi:type="dcterms:W3CDTF">2018-03-07T23:07:17Z</dcterms:created>
  <dcterms:modified xsi:type="dcterms:W3CDTF">2025-08-20T15:44:02Z</dcterms:modified>
</cp:coreProperties>
</file>